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88" r:id="rId3"/>
    <p:sldId id="258" r:id="rId4"/>
    <p:sldId id="485" r:id="rId5"/>
    <p:sldId id="486" r:id="rId6"/>
    <p:sldId id="487" r:id="rId7"/>
    <p:sldId id="488" r:id="rId8"/>
    <p:sldId id="489" r:id="rId9"/>
    <p:sldId id="491" r:id="rId10"/>
    <p:sldId id="452" r:id="rId12"/>
    <p:sldId id="453" r:id="rId13"/>
    <p:sldId id="454" r:id="rId14"/>
    <p:sldId id="475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41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2569FDFE-5E47-411A-8C6F-C0D0C3E420BD}">
          <p14:sldIdLst>
            <p14:sldId id="288"/>
          </p14:sldIdLst>
        </p14:section>
        <p14:section name="目录页" id="{920AE164-B577-4725-8AF0-AC866B9DDAF3}">
          <p14:sldIdLst>
            <p14:sldId id="258"/>
            <p14:sldId id="485"/>
            <p14:sldId id="486"/>
            <p14:sldId id="487"/>
            <p14:sldId id="488"/>
            <p14:sldId id="489"/>
            <p14:sldId id="491"/>
          </p14:sldIdLst>
        </p14:section>
        <p14:section name="过渡页" id="{782959E2-6C5E-485A-823F-B7F1364D31CA}">
          <p14:sldIdLst/>
        </p14:section>
        <p14:section name="个人介绍" id="{A7210AEB-E720-42A8-8460-880854A7005B}">
          <p14:sldIdLst/>
        </p14:section>
        <p14:section name="正文页" id="{32BFC266-D218-45A3-8D29-5F9668A18B0E}">
          <p14:sldIdLst>
            <p14:sldId id="452"/>
            <p14:sldId id="453"/>
            <p14:sldId id="454"/>
          </p14:sldIdLst>
        </p14:section>
        <p14:section name="SWOT" id="{91B91E13-5FB5-4E04-ABE2-08624321C5E6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图表页" id="{89FCE73F-CD0E-4066-BC27-589D25AF4FB9}">
          <p14:sldIdLst/>
        </p14:section>
        <p14:section name="时间轴" id="{A4AED625-2752-440A-AE7A-95D88C58ACC9}">
          <p14:sldIdLst/>
        </p14:section>
        <p14:section name="逻辑页" id="{08C1F428-D7E4-4F04-A48F-199EFCF3989A}">
          <p14:sldIdLst/>
        </p14:section>
        <p14:section name="荣誉页" id="{39956205-726F-4E28-B45F-AAF8CFE64E70}">
          <p14:sldIdLst/>
        </p14:section>
        <p14:section name="参考文献页" id="{F306500E-C296-4D3D-A2AA-F986077926C5}">
          <p14:sldIdLst/>
        </p14:section>
        <p14:section name="结尾页" id="{8C5683B0-0E39-439F-824E-0C14D0E8C4E7}">
          <p14:sldIdLst>
            <p14:sldId id="412"/>
          </p14:sldIdLst>
        </p14:section>
        <p14:section name="写在最后" id="{6F8A44F3-D8F3-404B-B8F1-71F3FBA85C5E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茜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DD2"/>
    <a:srgbClr val="1C217C"/>
    <a:srgbClr val="4472C4"/>
    <a:srgbClr val="272DAB"/>
    <a:srgbClr val="698DCD"/>
    <a:srgbClr val="DAE3F3"/>
    <a:srgbClr val="212690"/>
    <a:srgbClr val="3844CC"/>
    <a:srgbClr val="426FC3"/>
    <a:srgbClr val="384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6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48" y="-280"/>
      </p:cViewPr>
      <p:guideLst>
        <p:guide orient="horz" pos="1840"/>
        <p:guide pos="3807"/>
        <p:guide orient="horz" pos="2496"/>
        <p:guide pos="728"/>
        <p:guide orient="horz" pos="209"/>
        <p:guide orient="horz" pos="558"/>
        <p:guide pos="7224"/>
        <p:guide pos="458"/>
        <p:guide pos="7384"/>
        <p:guide orient="horz" pos="15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8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AAB7768-5575-46BD-BEC8-4C687B0AA1A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353E338-6660-469A-91BF-CAD6198AC37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AF8C4D-484F-4CA2-B635-FF5B55A799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AF8C4D-484F-4CA2-B635-FF5B55A799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AF8C4D-484F-4CA2-B635-FF5B55A799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AF8C4D-484F-4CA2-B635-FF5B55A799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AF8C4D-484F-4CA2-B635-FF5B55A799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9AF8C4D-484F-4CA2-B635-FF5B55A799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6" t="15053" r="3448" b="9298"/>
            <a:stretch>
              <a:fillRect/>
            </a:stretch>
          </p:blipFill>
          <p:spPr bwMode="auto">
            <a:xfrm>
              <a:off x="1564" y="0"/>
              <a:ext cx="1219043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EEEEE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6" t="15053" r="3448" b="9298"/>
            <a:stretch>
              <a:fillRect/>
            </a:stretch>
          </p:blipFill>
          <p:spPr bwMode="auto">
            <a:xfrm>
              <a:off x="1564" y="0"/>
              <a:ext cx="1219043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EEEEE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个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 rot="10800000">
            <a:off x="0" y="5418136"/>
            <a:ext cx="12192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1380489" y="594119"/>
            <a:ext cx="511474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518194" y="549274"/>
            <a:ext cx="1128077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317500" y="1098696"/>
            <a:ext cx="11557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279853" y="2617622"/>
            <a:ext cx="1622760" cy="1622758"/>
          </a:xfrm>
          <a:prstGeom prst="ellipse">
            <a:avLst/>
          </a:prstGeom>
          <a:gradFill>
            <a:gsLst>
              <a:gs pos="0">
                <a:schemeClr val="accent1">
                  <a:alpha val="6000"/>
                </a:schemeClr>
              </a:gs>
              <a:gs pos="100000">
                <a:schemeClr val="accent1">
                  <a:alpha val="2000"/>
                </a:scheme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rgbClr val="224EA7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88111" y="2426616"/>
            <a:ext cx="2006244" cy="2004768"/>
            <a:chOff x="3653754" y="2426616"/>
            <a:chExt cx="2006244" cy="2004768"/>
          </a:xfrm>
        </p:grpSpPr>
        <p:sp>
          <p:nvSpPr>
            <p:cNvPr id="5" name="椭圆 4"/>
            <p:cNvSpPr/>
            <p:nvPr userDrawn="1"/>
          </p:nvSpPr>
          <p:spPr>
            <a:xfrm rot="19228016">
              <a:off x="3653754" y="2426616"/>
              <a:ext cx="2004768" cy="2004768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7000"/>
                    </a:schemeClr>
                  </a:gs>
                  <a:gs pos="100000">
                    <a:schemeClr val="accent1">
                      <a:alpha val="37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 userDrawn="1"/>
          </p:nvSpPr>
          <p:spPr>
            <a:xfrm rot="5400000">
              <a:off x="3832991" y="2608518"/>
              <a:ext cx="1640964" cy="1640964"/>
            </a:xfrm>
            <a:prstGeom prst="ellipse">
              <a:avLst/>
            </a:prstGeom>
            <a:noFill/>
            <a:ln w="3175">
              <a:gradFill>
                <a:gsLst>
                  <a:gs pos="0">
                    <a:srgbClr val="224EA7">
                      <a:alpha val="4000"/>
                    </a:srgbClr>
                  </a:gs>
                  <a:gs pos="100000">
                    <a:srgbClr val="224EA7">
                      <a:alpha val="2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>
              <a:off x="4106435" y="2527936"/>
              <a:ext cx="78836" cy="78832"/>
            </a:xfrm>
            <a:prstGeom prst="ellipse">
              <a:avLst/>
            </a:prstGeom>
            <a:gradFill>
              <a:gsLst>
                <a:gs pos="0">
                  <a:schemeClr val="accent1">
                    <a:alpha val="57000"/>
                  </a:schemeClr>
                </a:gs>
                <a:gs pos="100000">
                  <a:schemeClr val="accent1">
                    <a:alpha val="2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 userDrawn="1"/>
          </p:nvSpPr>
          <p:spPr>
            <a:xfrm>
              <a:off x="3949025" y="4139994"/>
              <a:ext cx="76026" cy="76026"/>
            </a:xfrm>
            <a:prstGeom prst="ellipse">
              <a:avLst/>
            </a:prstGeom>
            <a:gradFill>
              <a:gsLst>
                <a:gs pos="0">
                  <a:schemeClr val="accent2">
                    <a:alpha val="39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 userDrawn="1"/>
          </p:nvSpPr>
          <p:spPr>
            <a:xfrm>
              <a:off x="5614279" y="3617118"/>
              <a:ext cx="45719" cy="45719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4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团队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 userDrawn="1"/>
        </p:nvSpPr>
        <p:spPr>
          <a:xfrm>
            <a:off x="0" y="0"/>
            <a:ext cx="12192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3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21562" y="2767738"/>
            <a:ext cx="1322528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2" name="图片占位符 3"/>
          <p:cNvSpPr>
            <a:spLocks noGrp="1"/>
          </p:cNvSpPr>
          <p:nvPr>
            <p:ph type="pic" sz="quarter" idx="11"/>
          </p:nvPr>
        </p:nvSpPr>
        <p:spPr>
          <a:xfrm>
            <a:off x="3053892" y="2767738"/>
            <a:ext cx="1322528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1380489" y="594119"/>
            <a:ext cx="511474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317500" y="1098696"/>
            <a:ext cx="11557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284620" y="2617622"/>
            <a:ext cx="1622760" cy="1622758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7985892" y="2767738"/>
            <a:ext cx="1322528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5" name="图片占位符 3"/>
          <p:cNvSpPr>
            <a:spLocks noGrp="1"/>
          </p:cNvSpPr>
          <p:nvPr>
            <p:ph type="pic" sz="quarter" idx="14"/>
          </p:nvPr>
        </p:nvSpPr>
        <p:spPr>
          <a:xfrm>
            <a:off x="10218222" y="2767738"/>
            <a:ext cx="1322528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grpSp>
        <p:nvGrpSpPr>
          <p:cNvPr id="27" name="图形 24"/>
          <p:cNvGrpSpPr/>
          <p:nvPr userDrawn="1"/>
        </p:nvGrpSpPr>
        <p:grpSpPr>
          <a:xfrm>
            <a:off x="518194" y="549274"/>
            <a:ext cx="1128077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8" name="任意多边形: 形状 27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/>
          <p:cNvSpPr/>
          <p:nvPr userDrawn="1"/>
        </p:nvSpPr>
        <p:spPr>
          <a:xfrm rot="10800000">
            <a:off x="0" y="5418136"/>
            <a:ext cx="12192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6C918B4-3F95-4A14-B2AF-34258F7934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E991A3C-0EAB-4EA9-B10E-362C554889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-16939" y="-16008"/>
            <a:ext cx="12208940" cy="6892121"/>
            <a:chOff x="-16939" y="-16008"/>
            <a:chExt cx="12208940" cy="6892121"/>
          </a:xfrm>
        </p:grpSpPr>
        <p:sp>
          <p:nvSpPr>
            <p:cNvPr id="23" name="i$1ïḍê"/>
            <p:cNvSpPr/>
            <p:nvPr userDrawn="1"/>
          </p:nvSpPr>
          <p:spPr bwMode="auto">
            <a:xfrm rot="10800000">
              <a:off x="-16939" y="-16008"/>
              <a:ext cx="12200921" cy="6746978"/>
            </a:xfrm>
            <a:custGeom>
              <a:avLst/>
              <a:gdLst>
                <a:gd name="connsiteX0" fmla="*/ 1175146 w 12200921"/>
                <a:gd name="connsiteY0" fmla="*/ 6746978 h 6746978"/>
                <a:gd name="connsiteX1" fmla="*/ 0 w 12200921"/>
                <a:gd name="connsiteY1" fmla="*/ 6746978 h 6746978"/>
                <a:gd name="connsiteX2" fmla="*/ 0 w 12200921"/>
                <a:gd name="connsiteY2" fmla="*/ 6709041 h 6746978"/>
                <a:gd name="connsiteX3" fmla="*/ 0 w 12200921"/>
                <a:gd name="connsiteY3" fmla="*/ 0 h 6746978"/>
                <a:gd name="connsiteX4" fmla="*/ 12072712 w 12200921"/>
                <a:gd name="connsiteY4" fmla="*/ 0 h 6746978"/>
                <a:gd name="connsiteX5" fmla="*/ 12200921 w 12200921"/>
                <a:gd name="connsiteY5" fmla="*/ 0 h 6746978"/>
                <a:gd name="connsiteX6" fmla="*/ 12200921 w 12200921"/>
                <a:gd name="connsiteY6" fmla="*/ 1360261 h 6746978"/>
                <a:gd name="connsiteX7" fmla="*/ 12197799 w 12200921"/>
                <a:gd name="connsiteY7" fmla="*/ 1362142 h 6746978"/>
                <a:gd name="connsiteX8" fmla="*/ 10849108 w 12200921"/>
                <a:gd name="connsiteY8" fmla="*/ 2547664 h 6746978"/>
                <a:gd name="connsiteX9" fmla="*/ 9696525 w 12200921"/>
                <a:gd name="connsiteY9" fmla="*/ 3700914 h 6746978"/>
                <a:gd name="connsiteX10" fmla="*/ 8927107 w 12200921"/>
                <a:gd name="connsiteY10" fmla="*/ 4019372 h 6746978"/>
                <a:gd name="connsiteX11" fmla="*/ 8472872 w 12200921"/>
                <a:gd name="connsiteY11" fmla="*/ 4356381 h 6746978"/>
                <a:gd name="connsiteX12" fmla="*/ 8160779 w 12200921"/>
                <a:gd name="connsiteY12" fmla="*/ 4684114 h 6746978"/>
                <a:gd name="connsiteX13" fmla="*/ 7471701 w 12200921"/>
                <a:gd name="connsiteY13" fmla="*/ 4993297 h 6746978"/>
                <a:gd name="connsiteX14" fmla="*/ 6900046 w 12200921"/>
                <a:gd name="connsiteY14" fmla="*/ 4548074 h 6746978"/>
                <a:gd name="connsiteX15" fmla="*/ 6300579 w 12200921"/>
                <a:gd name="connsiteY15" fmla="*/ 4452227 h 6746978"/>
                <a:gd name="connsiteX16" fmla="*/ 4860624 w 12200921"/>
                <a:gd name="connsiteY16" fmla="*/ 5413785 h 6746978"/>
                <a:gd name="connsiteX17" fmla="*/ 4529989 w 12200921"/>
                <a:gd name="connsiteY17" fmla="*/ 5713692 h 6746978"/>
                <a:gd name="connsiteX18" fmla="*/ 3556629 w 12200921"/>
                <a:gd name="connsiteY18" fmla="*/ 6396985 h 6746978"/>
                <a:gd name="connsiteX19" fmla="*/ 1968352 w 12200921"/>
                <a:gd name="connsiteY19" fmla="*/ 6675249 h 6746978"/>
                <a:gd name="connsiteX20" fmla="*/ 1268056 w 12200921"/>
                <a:gd name="connsiteY20" fmla="*/ 6731839 h 674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00921" h="6746978">
                  <a:moveTo>
                    <a:pt x="1175146" y="6746978"/>
                  </a:moveTo>
                  <a:lnTo>
                    <a:pt x="0" y="6746978"/>
                  </a:lnTo>
                  <a:lnTo>
                    <a:pt x="0" y="6709041"/>
                  </a:lnTo>
                  <a:cubicBezTo>
                    <a:pt x="0" y="6061057"/>
                    <a:pt x="0" y="4376955"/>
                    <a:pt x="0" y="0"/>
                  </a:cubicBezTo>
                  <a:cubicBezTo>
                    <a:pt x="0" y="0"/>
                    <a:pt x="0" y="0"/>
                    <a:pt x="12072712" y="0"/>
                  </a:cubicBezTo>
                  <a:lnTo>
                    <a:pt x="12200921" y="0"/>
                  </a:lnTo>
                  <a:lnTo>
                    <a:pt x="12200921" y="1360261"/>
                  </a:lnTo>
                  <a:lnTo>
                    <a:pt x="12197799" y="1362142"/>
                  </a:lnTo>
                  <a:cubicBezTo>
                    <a:pt x="11816433" y="1597894"/>
                    <a:pt x="11277850" y="1993068"/>
                    <a:pt x="10849108" y="2547664"/>
                  </a:cubicBezTo>
                  <a:cubicBezTo>
                    <a:pt x="10163120" y="3438109"/>
                    <a:pt x="9826307" y="3605068"/>
                    <a:pt x="9696525" y="3700914"/>
                  </a:cubicBezTo>
                  <a:cubicBezTo>
                    <a:pt x="9569834" y="3790577"/>
                    <a:pt x="9168129" y="3898791"/>
                    <a:pt x="8927107" y="4019372"/>
                  </a:cubicBezTo>
                  <a:cubicBezTo>
                    <a:pt x="8797325" y="4081208"/>
                    <a:pt x="8615014" y="4229616"/>
                    <a:pt x="8472872" y="4356381"/>
                  </a:cubicBezTo>
                  <a:cubicBezTo>
                    <a:pt x="8358540" y="4458411"/>
                    <a:pt x="8256570" y="4566626"/>
                    <a:pt x="8160779" y="4684114"/>
                  </a:cubicBezTo>
                  <a:cubicBezTo>
                    <a:pt x="7864136" y="5042766"/>
                    <a:pt x="7666373" y="5014939"/>
                    <a:pt x="7471701" y="4993297"/>
                  </a:cubicBezTo>
                  <a:cubicBezTo>
                    <a:pt x="7261580" y="4971654"/>
                    <a:pt x="7066908" y="4687206"/>
                    <a:pt x="6900046" y="4548074"/>
                  </a:cubicBezTo>
                  <a:cubicBezTo>
                    <a:pt x="6785713" y="4452227"/>
                    <a:pt x="6597222" y="4344014"/>
                    <a:pt x="6300579" y="4452227"/>
                  </a:cubicBezTo>
                  <a:cubicBezTo>
                    <a:pt x="5976126" y="4569717"/>
                    <a:pt x="5215978" y="5138612"/>
                    <a:pt x="4860624" y="5413785"/>
                  </a:cubicBezTo>
                  <a:cubicBezTo>
                    <a:pt x="4743203" y="5503448"/>
                    <a:pt x="4631961" y="5605478"/>
                    <a:pt x="4529989" y="5713692"/>
                  </a:cubicBezTo>
                  <a:cubicBezTo>
                    <a:pt x="4193176" y="6069251"/>
                    <a:pt x="4032494" y="6192925"/>
                    <a:pt x="3556629" y="6396985"/>
                  </a:cubicBezTo>
                  <a:cubicBezTo>
                    <a:pt x="3022053" y="6619597"/>
                    <a:pt x="1968352" y="6675249"/>
                    <a:pt x="1968352" y="6675249"/>
                  </a:cubicBezTo>
                  <a:cubicBezTo>
                    <a:pt x="1706472" y="6683365"/>
                    <a:pt x="1473596" y="6703873"/>
                    <a:pt x="1268056" y="6731839"/>
                  </a:cubicBezTo>
                  <a:close/>
                </a:path>
              </a:pathLst>
            </a:custGeom>
            <a:gradFill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3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îṧḷiḋé"/>
            <p:cNvSpPr/>
            <p:nvPr userDrawn="1"/>
          </p:nvSpPr>
          <p:spPr bwMode="auto">
            <a:xfrm rot="10800000">
              <a:off x="-16302" y="0"/>
              <a:ext cx="12200283" cy="6876113"/>
            </a:xfrm>
            <a:custGeom>
              <a:avLst/>
              <a:gdLst>
                <a:gd name="connsiteX0" fmla="*/ 0 w 12230488"/>
                <a:gd name="connsiteY0" fmla="*/ 0 h 6893136"/>
                <a:gd name="connsiteX1" fmla="*/ 12102601 w 12230488"/>
                <a:gd name="connsiteY1" fmla="*/ 0 h 6893136"/>
                <a:gd name="connsiteX2" fmla="*/ 12230488 w 12230488"/>
                <a:gd name="connsiteY2" fmla="*/ 0 h 6893136"/>
                <a:gd name="connsiteX3" fmla="*/ 12230488 w 12230488"/>
                <a:gd name="connsiteY3" fmla="*/ 1364013 h 6893136"/>
                <a:gd name="connsiteX4" fmla="*/ 12227997 w 12230488"/>
                <a:gd name="connsiteY4" fmla="*/ 1365514 h 6893136"/>
                <a:gd name="connsiteX5" fmla="*/ 10875967 w 12230488"/>
                <a:gd name="connsiteY5" fmla="*/ 2553971 h 6893136"/>
                <a:gd name="connsiteX6" fmla="*/ 9720531 w 12230488"/>
                <a:gd name="connsiteY6" fmla="*/ 3710076 h 6893136"/>
                <a:gd name="connsiteX7" fmla="*/ 8949208 w 12230488"/>
                <a:gd name="connsiteY7" fmla="*/ 4029323 h 6893136"/>
                <a:gd name="connsiteX8" fmla="*/ 8493848 w 12230488"/>
                <a:gd name="connsiteY8" fmla="*/ 4367166 h 6893136"/>
                <a:gd name="connsiteX9" fmla="*/ 8180983 w 12230488"/>
                <a:gd name="connsiteY9" fmla="*/ 4695711 h 6893136"/>
                <a:gd name="connsiteX10" fmla="*/ 7490199 w 12230488"/>
                <a:gd name="connsiteY10" fmla="*/ 5005659 h 6893136"/>
                <a:gd name="connsiteX11" fmla="*/ 6917128 w 12230488"/>
                <a:gd name="connsiteY11" fmla="*/ 4559334 h 6893136"/>
                <a:gd name="connsiteX12" fmla="*/ 6316177 w 12230488"/>
                <a:gd name="connsiteY12" fmla="*/ 4463250 h 6893136"/>
                <a:gd name="connsiteX13" fmla="*/ 4872657 w 12230488"/>
                <a:gd name="connsiteY13" fmla="*/ 5427188 h 6893136"/>
                <a:gd name="connsiteX14" fmla="*/ 4541204 w 12230488"/>
                <a:gd name="connsiteY14" fmla="*/ 5727837 h 6893136"/>
                <a:gd name="connsiteX15" fmla="*/ 3565434 w 12230488"/>
                <a:gd name="connsiteY15" fmla="*/ 6412822 h 6893136"/>
                <a:gd name="connsiteX16" fmla="*/ 1973225 w 12230488"/>
                <a:gd name="connsiteY16" fmla="*/ 6691775 h 6893136"/>
                <a:gd name="connsiteX17" fmla="*/ 589179 w 12230488"/>
                <a:gd name="connsiteY17" fmla="*/ 6888812 h 6893136"/>
                <a:gd name="connsiteX18" fmla="*/ 575135 w 12230488"/>
                <a:gd name="connsiteY18" fmla="*/ 6893136 h 6893136"/>
                <a:gd name="connsiteX19" fmla="*/ 0 w 12230488"/>
                <a:gd name="connsiteY19" fmla="*/ 6893136 h 6893136"/>
                <a:gd name="connsiteX20" fmla="*/ 0 w 12230488"/>
                <a:gd name="connsiteY20" fmla="*/ 6842211 h 6893136"/>
                <a:gd name="connsiteX21" fmla="*/ 0 w 12230488"/>
                <a:gd name="connsiteY21" fmla="*/ 0 h 689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30488" h="6893136">
                  <a:moveTo>
                    <a:pt x="0" y="0"/>
                  </a:moveTo>
                  <a:cubicBezTo>
                    <a:pt x="0" y="0"/>
                    <a:pt x="0" y="0"/>
                    <a:pt x="12102601" y="0"/>
                  </a:cubicBezTo>
                  <a:lnTo>
                    <a:pt x="12230488" y="0"/>
                  </a:lnTo>
                  <a:lnTo>
                    <a:pt x="12230488" y="1364013"/>
                  </a:lnTo>
                  <a:lnTo>
                    <a:pt x="12227997" y="1365514"/>
                  </a:lnTo>
                  <a:cubicBezTo>
                    <a:pt x="11845687" y="1601850"/>
                    <a:pt x="11305771" y="1998002"/>
                    <a:pt x="10875967" y="2553971"/>
                  </a:cubicBezTo>
                  <a:cubicBezTo>
                    <a:pt x="10188281" y="3446621"/>
                    <a:pt x="9850634" y="3613993"/>
                    <a:pt x="9720531" y="3710076"/>
                  </a:cubicBezTo>
                  <a:cubicBezTo>
                    <a:pt x="9593526" y="3799961"/>
                    <a:pt x="9190827" y="3908443"/>
                    <a:pt x="8949208" y="4029323"/>
                  </a:cubicBezTo>
                  <a:cubicBezTo>
                    <a:pt x="8819105" y="4091312"/>
                    <a:pt x="8636342" y="4240087"/>
                    <a:pt x="8493848" y="4367166"/>
                  </a:cubicBezTo>
                  <a:cubicBezTo>
                    <a:pt x="8379234" y="4469449"/>
                    <a:pt x="8277011" y="4577931"/>
                    <a:pt x="8180983" y="4695711"/>
                  </a:cubicBezTo>
                  <a:cubicBezTo>
                    <a:pt x="7883605" y="5055250"/>
                    <a:pt x="7685353" y="5027355"/>
                    <a:pt x="7490199" y="5005659"/>
                  </a:cubicBezTo>
                  <a:cubicBezTo>
                    <a:pt x="7279557" y="4983962"/>
                    <a:pt x="7084403" y="4698810"/>
                    <a:pt x="6917128" y="4559334"/>
                  </a:cubicBezTo>
                  <a:cubicBezTo>
                    <a:pt x="6802513" y="4463250"/>
                    <a:pt x="6613555" y="4354768"/>
                    <a:pt x="6316177" y="4463250"/>
                  </a:cubicBezTo>
                  <a:cubicBezTo>
                    <a:pt x="5990920" y="4581030"/>
                    <a:pt x="5228890" y="5151334"/>
                    <a:pt x="4872657" y="5427188"/>
                  </a:cubicBezTo>
                  <a:cubicBezTo>
                    <a:pt x="4754945" y="5517073"/>
                    <a:pt x="4643428" y="5619356"/>
                    <a:pt x="4541204" y="5727837"/>
                  </a:cubicBezTo>
                  <a:cubicBezTo>
                    <a:pt x="4203557" y="6084277"/>
                    <a:pt x="4042477" y="6208257"/>
                    <a:pt x="3565434" y="6412822"/>
                  </a:cubicBezTo>
                  <a:cubicBezTo>
                    <a:pt x="3029535" y="6635985"/>
                    <a:pt x="1973225" y="6691775"/>
                    <a:pt x="1973225" y="6691775"/>
                  </a:cubicBezTo>
                  <a:cubicBezTo>
                    <a:pt x="1360658" y="6710760"/>
                    <a:pt x="906400" y="6797376"/>
                    <a:pt x="589179" y="6888812"/>
                  </a:cubicBezTo>
                  <a:lnTo>
                    <a:pt x="575135" y="6893136"/>
                  </a:lnTo>
                  <a:lnTo>
                    <a:pt x="0" y="6893136"/>
                  </a:lnTo>
                  <a:lnTo>
                    <a:pt x="0" y="6842211"/>
                  </a:lnTo>
                  <a:cubicBezTo>
                    <a:pt x="0" y="6289167"/>
                    <a:pt x="0" y="4680310"/>
                    <a:pt x="0" y="0"/>
                  </a:cubicBez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 t="-9257" b="-92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íšļîdè"/>
            <p:cNvSpPr/>
            <p:nvPr userDrawn="1"/>
          </p:nvSpPr>
          <p:spPr bwMode="auto">
            <a:xfrm rot="10800000">
              <a:off x="-8920" y="12126"/>
              <a:ext cx="12200921" cy="6863987"/>
            </a:xfrm>
            <a:custGeom>
              <a:avLst/>
              <a:gdLst>
                <a:gd name="connsiteX0" fmla="*/ 0 w 12231127"/>
                <a:gd name="connsiteY0" fmla="*/ 0 h 6880980"/>
                <a:gd name="connsiteX1" fmla="*/ 12102601 w 12231127"/>
                <a:gd name="connsiteY1" fmla="*/ 0 h 6880980"/>
                <a:gd name="connsiteX2" fmla="*/ 12231127 w 12231127"/>
                <a:gd name="connsiteY2" fmla="*/ 0 h 6880980"/>
                <a:gd name="connsiteX3" fmla="*/ 12231127 w 12231127"/>
                <a:gd name="connsiteY3" fmla="*/ 1363628 h 6880980"/>
                <a:gd name="connsiteX4" fmla="*/ 12227997 w 12231127"/>
                <a:gd name="connsiteY4" fmla="*/ 1365514 h 6880980"/>
                <a:gd name="connsiteX5" fmla="*/ 10875967 w 12231127"/>
                <a:gd name="connsiteY5" fmla="*/ 2553971 h 6880980"/>
                <a:gd name="connsiteX6" fmla="*/ 9720531 w 12231127"/>
                <a:gd name="connsiteY6" fmla="*/ 3710076 h 6880980"/>
                <a:gd name="connsiteX7" fmla="*/ 8949208 w 12231127"/>
                <a:gd name="connsiteY7" fmla="*/ 4029323 h 6880980"/>
                <a:gd name="connsiteX8" fmla="*/ 8493848 w 12231127"/>
                <a:gd name="connsiteY8" fmla="*/ 4367166 h 6880980"/>
                <a:gd name="connsiteX9" fmla="*/ 8180983 w 12231127"/>
                <a:gd name="connsiteY9" fmla="*/ 4695711 h 6880980"/>
                <a:gd name="connsiteX10" fmla="*/ 7490199 w 12231127"/>
                <a:gd name="connsiteY10" fmla="*/ 5005659 h 6880980"/>
                <a:gd name="connsiteX11" fmla="*/ 6917128 w 12231127"/>
                <a:gd name="connsiteY11" fmla="*/ 4559334 h 6880980"/>
                <a:gd name="connsiteX12" fmla="*/ 6316177 w 12231127"/>
                <a:gd name="connsiteY12" fmla="*/ 4463250 h 6880980"/>
                <a:gd name="connsiteX13" fmla="*/ 4872657 w 12231127"/>
                <a:gd name="connsiteY13" fmla="*/ 5427188 h 6880980"/>
                <a:gd name="connsiteX14" fmla="*/ 4541204 w 12231127"/>
                <a:gd name="connsiteY14" fmla="*/ 5727837 h 6880980"/>
                <a:gd name="connsiteX15" fmla="*/ 3565434 w 12231127"/>
                <a:gd name="connsiteY15" fmla="*/ 6412822 h 6880980"/>
                <a:gd name="connsiteX16" fmla="*/ 1973225 w 12231127"/>
                <a:gd name="connsiteY16" fmla="*/ 6691775 h 6880980"/>
                <a:gd name="connsiteX17" fmla="*/ 733583 w 12231127"/>
                <a:gd name="connsiteY17" fmla="*/ 6850103 h 6880980"/>
                <a:gd name="connsiteX18" fmla="*/ 618393 w 12231127"/>
                <a:gd name="connsiteY18" fmla="*/ 6880980 h 6880980"/>
                <a:gd name="connsiteX19" fmla="*/ 0 w 12231127"/>
                <a:gd name="connsiteY19" fmla="*/ 6880980 h 6880980"/>
                <a:gd name="connsiteX20" fmla="*/ 0 w 12231127"/>
                <a:gd name="connsiteY20" fmla="*/ 6842211 h 6880980"/>
                <a:gd name="connsiteX21" fmla="*/ 0 w 12231127"/>
                <a:gd name="connsiteY21" fmla="*/ 0 h 688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31127" h="6880980">
                  <a:moveTo>
                    <a:pt x="0" y="0"/>
                  </a:moveTo>
                  <a:cubicBezTo>
                    <a:pt x="0" y="0"/>
                    <a:pt x="0" y="0"/>
                    <a:pt x="12102601" y="0"/>
                  </a:cubicBezTo>
                  <a:lnTo>
                    <a:pt x="12231127" y="0"/>
                  </a:lnTo>
                  <a:lnTo>
                    <a:pt x="12231127" y="1363628"/>
                  </a:lnTo>
                  <a:lnTo>
                    <a:pt x="12227997" y="1365514"/>
                  </a:lnTo>
                  <a:cubicBezTo>
                    <a:pt x="11845687" y="1601850"/>
                    <a:pt x="11305771" y="1998002"/>
                    <a:pt x="10875967" y="2553971"/>
                  </a:cubicBezTo>
                  <a:cubicBezTo>
                    <a:pt x="10188281" y="3446621"/>
                    <a:pt x="9850634" y="3613993"/>
                    <a:pt x="9720531" y="3710076"/>
                  </a:cubicBezTo>
                  <a:cubicBezTo>
                    <a:pt x="9593526" y="3799961"/>
                    <a:pt x="9190827" y="3908443"/>
                    <a:pt x="8949208" y="4029323"/>
                  </a:cubicBezTo>
                  <a:cubicBezTo>
                    <a:pt x="8819105" y="4091312"/>
                    <a:pt x="8636342" y="4240087"/>
                    <a:pt x="8493848" y="4367166"/>
                  </a:cubicBezTo>
                  <a:cubicBezTo>
                    <a:pt x="8379234" y="4469449"/>
                    <a:pt x="8277011" y="4577931"/>
                    <a:pt x="8180983" y="4695711"/>
                  </a:cubicBezTo>
                  <a:cubicBezTo>
                    <a:pt x="7883605" y="5055250"/>
                    <a:pt x="7685353" y="5027355"/>
                    <a:pt x="7490199" y="5005659"/>
                  </a:cubicBezTo>
                  <a:cubicBezTo>
                    <a:pt x="7279557" y="4983962"/>
                    <a:pt x="7084403" y="4698810"/>
                    <a:pt x="6917128" y="4559334"/>
                  </a:cubicBezTo>
                  <a:cubicBezTo>
                    <a:pt x="6802513" y="4463250"/>
                    <a:pt x="6613555" y="4354768"/>
                    <a:pt x="6316177" y="4463250"/>
                  </a:cubicBezTo>
                  <a:cubicBezTo>
                    <a:pt x="5990921" y="4581030"/>
                    <a:pt x="5228891" y="5151334"/>
                    <a:pt x="4872657" y="5427188"/>
                  </a:cubicBezTo>
                  <a:cubicBezTo>
                    <a:pt x="4754946" y="5517073"/>
                    <a:pt x="4643428" y="5619356"/>
                    <a:pt x="4541204" y="5727837"/>
                  </a:cubicBezTo>
                  <a:cubicBezTo>
                    <a:pt x="4203557" y="6084277"/>
                    <a:pt x="4042477" y="6208257"/>
                    <a:pt x="3565434" y="6412822"/>
                  </a:cubicBezTo>
                  <a:cubicBezTo>
                    <a:pt x="3029535" y="6635985"/>
                    <a:pt x="1973225" y="6691775"/>
                    <a:pt x="1973225" y="6691775"/>
                  </a:cubicBezTo>
                  <a:cubicBezTo>
                    <a:pt x="1448167" y="6708047"/>
                    <a:pt x="1039418" y="6774008"/>
                    <a:pt x="733583" y="6850103"/>
                  </a:cubicBezTo>
                  <a:lnTo>
                    <a:pt x="618393" y="6880980"/>
                  </a:lnTo>
                  <a:lnTo>
                    <a:pt x="0" y="6880980"/>
                  </a:lnTo>
                  <a:lnTo>
                    <a:pt x="0" y="6842211"/>
                  </a:lnTo>
                  <a:cubicBezTo>
                    <a:pt x="0" y="6289167"/>
                    <a:pt x="0" y="468031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0000"/>
                  </a:schemeClr>
                </a:gs>
                <a:gs pos="0">
                  <a:schemeClr val="accent1">
                    <a:alpha val="88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2222501"/>
            <a:ext cx="10850564" cy="16065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4417711"/>
            <a:ext cx="10850564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4729988"/>
            <a:ext cx="10850564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9925" y="490646"/>
            <a:ext cx="3504594" cy="729320"/>
            <a:chOff x="319051" y="308973"/>
            <a:chExt cx="2934220" cy="61062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51" y="308973"/>
              <a:ext cx="564421" cy="56442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27924" r="21200" b="31540"/>
            <a:stretch>
              <a:fillRect/>
            </a:stretch>
          </p:blipFill>
          <p:spPr>
            <a:xfrm>
              <a:off x="883472" y="321576"/>
              <a:ext cx="2369799" cy="59802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6" Type="http://schemas.openxmlformats.org/officeDocument/2006/relationships/image" Target="../media/image38.png"/><Relationship Id="rId5" Type="http://schemas.openxmlformats.org/officeDocument/2006/relationships/image" Target="../media/image18.png"/><Relationship Id="rId4" Type="http://schemas.openxmlformats.org/officeDocument/2006/relationships/image" Target="../media/image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43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42.wmf"/><Relationship Id="rId1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6.png"/><Relationship Id="rId2" Type="http://schemas.openxmlformats.org/officeDocument/2006/relationships/image" Target="../media/image44.wmf"/><Relationship Id="rId1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6.png"/><Relationship Id="rId2" Type="http://schemas.openxmlformats.org/officeDocument/2006/relationships/image" Target="../media/image45.wmf"/><Relationship Id="rId1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47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46.wmf"/><Relationship Id="rId1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6.png"/><Relationship Id="rId2" Type="http://schemas.openxmlformats.org/officeDocument/2006/relationships/image" Target="../media/image48.wmf"/><Relationship Id="rId1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6.png"/><Relationship Id="rId2" Type="http://schemas.openxmlformats.org/officeDocument/2006/relationships/image" Target="../media/image49.wmf"/><Relationship Id="rId1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wmf"/><Relationship Id="rId8" Type="http://schemas.openxmlformats.org/officeDocument/2006/relationships/oleObject" Target="../embeddings/oleObject18.bin"/><Relationship Id="rId7" Type="http://schemas.openxmlformats.org/officeDocument/2006/relationships/image" Target="../media/image52.wmf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16.bin"/><Relationship Id="rId3" Type="http://schemas.openxmlformats.org/officeDocument/2006/relationships/image" Target="../media/image50.wmf"/><Relationship Id="rId2" Type="http://schemas.openxmlformats.org/officeDocument/2006/relationships/oleObject" Target="../embeddings/oleObject15.bin"/><Relationship Id="rId15" Type="http://schemas.openxmlformats.org/officeDocument/2006/relationships/vmlDrawing" Target="../drawings/vmlDrawing8.vml"/><Relationship Id="rId14" Type="http://schemas.openxmlformats.org/officeDocument/2006/relationships/slideLayout" Target="../slideLayouts/slideLayout11.xml"/><Relationship Id="rId13" Type="http://schemas.openxmlformats.org/officeDocument/2006/relationships/image" Target="../media/image55.wmf"/><Relationship Id="rId12" Type="http://schemas.openxmlformats.org/officeDocument/2006/relationships/oleObject" Target="../embeddings/oleObject20.bin"/><Relationship Id="rId11" Type="http://schemas.openxmlformats.org/officeDocument/2006/relationships/image" Target="../media/image54.wmf"/><Relationship Id="rId10" Type="http://schemas.openxmlformats.org/officeDocument/2006/relationships/oleObject" Target="../embeddings/oleObject19.bin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9.v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36.png"/><Relationship Id="rId6" Type="http://schemas.openxmlformats.org/officeDocument/2006/relationships/image" Target="../media/image5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7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6.png"/><Relationship Id="rId2" Type="http://schemas.openxmlformats.org/officeDocument/2006/relationships/image" Target="../media/image59.wmf"/><Relationship Id="rId1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63.png"/><Relationship Id="rId7" Type="http://schemas.openxmlformats.org/officeDocument/2006/relationships/image" Target="../media/image36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1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wmf"/><Relationship Id="rId8" Type="http://schemas.openxmlformats.org/officeDocument/2006/relationships/oleObject" Target="../embeddings/oleObject27.bin"/><Relationship Id="rId7" Type="http://schemas.openxmlformats.org/officeDocument/2006/relationships/image" Target="../media/image67.wmf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6.png"/><Relationship Id="rId4" Type="http://schemas.openxmlformats.org/officeDocument/2006/relationships/image" Target="../media/image3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vmlDrawing" Target="../drawings/vmlDrawing12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.xml"/><Relationship Id="rId5" Type="http://schemas.openxmlformats.org/officeDocument/2006/relationships/image" Target="../media/image36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2.x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72.wmf"/><Relationship Id="rId7" Type="http://schemas.openxmlformats.org/officeDocument/2006/relationships/oleObject" Target="../embeddings/oleObject30.bin"/><Relationship Id="rId6" Type="http://schemas.openxmlformats.org/officeDocument/2006/relationships/image" Target="../media/image71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2" Type="http://schemas.openxmlformats.org/officeDocument/2006/relationships/notesSlide" Target="../notesSlides/notesSlide5.xml"/><Relationship Id="rId11" Type="http://schemas.openxmlformats.org/officeDocument/2006/relationships/vmlDrawing" Target="../drawings/vmlDrawing14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.bin"/><Relationship Id="rId8" Type="http://schemas.openxmlformats.org/officeDocument/2006/relationships/image" Target="../media/image75.png"/><Relationship Id="rId7" Type="http://schemas.openxmlformats.org/officeDocument/2006/relationships/image" Target="../media/image74.wmf"/><Relationship Id="rId6" Type="http://schemas.openxmlformats.org/officeDocument/2006/relationships/oleObject" Target="../embeddings/oleObject31.bin"/><Relationship Id="rId5" Type="http://schemas.openxmlformats.org/officeDocument/2006/relationships/image" Target="../media/image73.png"/><Relationship Id="rId4" Type="http://schemas.openxmlformats.org/officeDocument/2006/relationships/image" Target="../media/image3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4" Type="http://schemas.openxmlformats.org/officeDocument/2006/relationships/notesSlide" Target="../notesSlides/notesSlide6.xml"/><Relationship Id="rId13" Type="http://schemas.openxmlformats.org/officeDocument/2006/relationships/vmlDrawing" Target="../drawings/vmlDrawing15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4.xml"/><Relationship Id="rId10" Type="http://schemas.openxmlformats.org/officeDocument/2006/relationships/image" Target="../media/image76.wmf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.bin"/><Relationship Id="rId8" Type="http://schemas.openxmlformats.org/officeDocument/2006/relationships/image" Target="../media/image79.png"/><Relationship Id="rId7" Type="http://schemas.openxmlformats.org/officeDocument/2006/relationships/image" Target="../media/image78.wmf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7.png"/><Relationship Id="rId4" Type="http://schemas.openxmlformats.org/officeDocument/2006/relationships/image" Target="../media/image3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4" Type="http://schemas.openxmlformats.org/officeDocument/2006/relationships/notesSlide" Target="../notesSlides/notesSlide7.xml"/><Relationship Id="rId13" Type="http://schemas.openxmlformats.org/officeDocument/2006/relationships/vmlDrawing" Target="../drawings/vmlDrawing16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5.xml"/><Relationship Id="rId10" Type="http://schemas.openxmlformats.org/officeDocument/2006/relationships/image" Target="../media/image80.wmf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image" Target="../media/image83.png"/><Relationship Id="rId7" Type="http://schemas.openxmlformats.org/officeDocument/2006/relationships/image" Target="../media/image82.wmf"/><Relationship Id="rId6" Type="http://schemas.openxmlformats.org/officeDocument/2006/relationships/oleObject" Target="../embeddings/oleObject35.bin"/><Relationship Id="rId5" Type="http://schemas.openxmlformats.org/officeDocument/2006/relationships/image" Target="../media/image81.png"/><Relationship Id="rId4" Type="http://schemas.openxmlformats.org/officeDocument/2006/relationships/image" Target="../media/image3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5" Type="http://schemas.openxmlformats.org/officeDocument/2006/relationships/notesSlide" Target="../notesSlides/notesSlide8.xml"/><Relationship Id="rId14" Type="http://schemas.openxmlformats.org/officeDocument/2006/relationships/vmlDrawing" Target="../drawings/vmlDrawing17.v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6.xml"/><Relationship Id="rId11" Type="http://schemas.openxmlformats.org/officeDocument/2006/relationships/image" Target="../media/image85.png"/><Relationship Id="rId10" Type="http://schemas.openxmlformats.org/officeDocument/2006/relationships/image" Target="../media/image84.wmf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36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3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3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6" Type="http://schemas.openxmlformats.org/officeDocument/2006/relationships/vmlDrawing" Target="../drawings/vmlDrawing1.vml"/><Relationship Id="rId25" Type="http://schemas.openxmlformats.org/officeDocument/2006/relationships/slideLayout" Target="../slideLayouts/slideLayout3.xml"/><Relationship Id="rId24" Type="http://schemas.openxmlformats.org/officeDocument/2006/relationships/image" Target="../media/image29.png"/><Relationship Id="rId23" Type="http://schemas.openxmlformats.org/officeDocument/2006/relationships/image" Target="../media/image28.png"/><Relationship Id="rId22" Type="http://schemas.openxmlformats.org/officeDocument/2006/relationships/image" Target="../media/image27.wmf"/><Relationship Id="rId21" Type="http://schemas.openxmlformats.org/officeDocument/2006/relationships/oleObject" Target="../embeddings/oleObject6.bin"/><Relationship Id="rId20" Type="http://schemas.openxmlformats.org/officeDocument/2006/relationships/image" Target="../media/image26.wmf"/><Relationship Id="rId2" Type="http://schemas.openxmlformats.org/officeDocument/2006/relationships/tags" Target="../tags/tag2.xml"/><Relationship Id="rId19" Type="http://schemas.openxmlformats.org/officeDocument/2006/relationships/oleObject" Target="../embeddings/oleObject5.bin"/><Relationship Id="rId18" Type="http://schemas.openxmlformats.org/officeDocument/2006/relationships/image" Target="../media/image25.wmf"/><Relationship Id="rId17" Type="http://schemas.openxmlformats.org/officeDocument/2006/relationships/oleObject" Target="../embeddings/oleObject4.bin"/><Relationship Id="rId16" Type="http://schemas.openxmlformats.org/officeDocument/2006/relationships/image" Target="../media/image24.wmf"/><Relationship Id="rId15" Type="http://schemas.openxmlformats.org/officeDocument/2006/relationships/oleObject" Target="../embeddings/oleObject3.bin"/><Relationship Id="rId14" Type="http://schemas.openxmlformats.org/officeDocument/2006/relationships/image" Target="../media/image23.wmf"/><Relationship Id="rId13" Type="http://schemas.openxmlformats.org/officeDocument/2006/relationships/oleObject" Target="../embeddings/oleObject2.bin"/><Relationship Id="rId12" Type="http://schemas.openxmlformats.org/officeDocument/2006/relationships/image" Target="../media/image22.wmf"/><Relationship Id="rId11" Type="http://schemas.openxmlformats.org/officeDocument/2006/relationships/oleObject" Target="../embeddings/oleObject1.bin"/><Relationship Id="rId10" Type="http://schemas.openxmlformats.org/officeDocument/2006/relationships/image" Target="../media/image19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33.emf"/><Relationship Id="rId11" Type="http://schemas.openxmlformats.org/officeDocument/2006/relationships/image" Target="../media/image32.png"/><Relationship Id="rId10" Type="http://schemas.openxmlformats.org/officeDocument/2006/relationships/image" Target="../media/image19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tags" Target="../tags/tag16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18.png"/><Relationship Id="rId4" Type="http://schemas.openxmlformats.org/officeDocument/2006/relationships/image" Target="../media/image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87375" y="2922270"/>
            <a:ext cx="69253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第二讲  最优性条件和最优化方法概述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R" panose="00020600040101010101" pitchFamily="18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08660" y="3675444"/>
            <a:ext cx="7040880" cy="201358"/>
          </a:xfrm>
          <a:custGeom>
            <a:avLst/>
            <a:gdLst>
              <a:gd name="connsiteX0" fmla="*/ 0 w 5440680"/>
              <a:gd name="connsiteY0" fmla="*/ 0 h 308610"/>
              <a:gd name="connsiteX1" fmla="*/ 754380 w 5440680"/>
              <a:gd name="connsiteY1" fmla="*/ 0 h 308610"/>
              <a:gd name="connsiteX2" fmla="*/ 1017270 w 5440680"/>
              <a:gd name="connsiteY2" fmla="*/ 308610 h 308610"/>
              <a:gd name="connsiteX3" fmla="*/ 1474470 w 5440680"/>
              <a:gd name="connsiteY3" fmla="*/ 11430 h 308610"/>
              <a:gd name="connsiteX4" fmla="*/ 5440680 w 5440680"/>
              <a:gd name="connsiteY4" fmla="*/ 0 h 308610"/>
              <a:gd name="connsiteX0-1" fmla="*/ 0 w 5440680"/>
              <a:gd name="connsiteY0-2" fmla="*/ 3810 h 312420"/>
              <a:gd name="connsiteX1-3" fmla="*/ 1028700 w 5440680"/>
              <a:gd name="connsiteY1-4" fmla="*/ 0 h 312420"/>
              <a:gd name="connsiteX2-5" fmla="*/ 1017270 w 5440680"/>
              <a:gd name="connsiteY2-6" fmla="*/ 312420 h 312420"/>
              <a:gd name="connsiteX3-7" fmla="*/ 1474470 w 5440680"/>
              <a:gd name="connsiteY3-8" fmla="*/ 15240 h 312420"/>
              <a:gd name="connsiteX4-9" fmla="*/ 5440680 w 5440680"/>
              <a:gd name="connsiteY4-10" fmla="*/ 3810 h 3124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440680" h="312420">
                <a:moveTo>
                  <a:pt x="0" y="3810"/>
                </a:moveTo>
                <a:lnTo>
                  <a:pt x="1028700" y="0"/>
                </a:lnTo>
                <a:lnTo>
                  <a:pt x="1017270" y="312420"/>
                </a:lnTo>
                <a:lnTo>
                  <a:pt x="1474470" y="15240"/>
                </a:lnTo>
                <a:lnTo>
                  <a:pt x="5440680" y="3810"/>
                </a:lnTo>
              </a:path>
            </a:pathLst>
          </a:custGeom>
          <a:noFill/>
          <a:ln w="254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7375" y="396229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答辩人：第二组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R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7375" y="4422775"/>
            <a:ext cx="4738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成员：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方梓静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  张雨芃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陈森淼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R" panose="00020600040101010101" pitchFamily="18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28599" y="6310218"/>
            <a:ext cx="1961160" cy="283160"/>
          </a:xfrm>
          <a:custGeom>
            <a:avLst/>
            <a:gdLst/>
            <a:ahLst/>
            <a:cxnLst/>
            <a:rect l="l" t="t" r="r" b="b"/>
            <a:pathLst>
              <a:path w="1961160" h="283160">
                <a:moveTo>
                  <a:pt x="419024" y="194158"/>
                </a:moveTo>
                <a:lnTo>
                  <a:pt x="437617" y="195377"/>
                </a:lnTo>
                <a:lnTo>
                  <a:pt x="437617" y="240792"/>
                </a:lnTo>
                <a:cubicBezTo>
                  <a:pt x="437617" y="246076"/>
                  <a:pt x="438531" y="249428"/>
                  <a:pt x="440360" y="250851"/>
                </a:cubicBezTo>
                <a:cubicBezTo>
                  <a:pt x="442189" y="252273"/>
                  <a:pt x="445846" y="253188"/>
                  <a:pt x="451333" y="253594"/>
                </a:cubicBezTo>
                <a:cubicBezTo>
                  <a:pt x="462102" y="254204"/>
                  <a:pt x="472973" y="254204"/>
                  <a:pt x="483946" y="253594"/>
                </a:cubicBezTo>
                <a:cubicBezTo>
                  <a:pt x="489026" y="253188"/>
                  <a:pt x="492582" y="252375"/>
                  <a:pt x="494614" y="251156"/>
                </a:cubicBezTo>
                <a:cubicBezTo>
                  <a:pt x="496646" y="249936"/>
                  <a:pt x="498069" y="247803"/>
                  <a:pt x="498881" y="244755"/>
                </a:cubicBezTo>
                <a:cubicBezTo>
                  <a:pt x="499491" y="241910"/>
                  <a:pt x="499999" y="238303"/>
                  <a:pt x="500405" y="233934"/>
                </a:cubicBezTo>
                <a:cubicBezTo>
                  <a:pt x="500812" y="229566"/>
                  <a:pt x="501117" y="225857"/>
                  <a:pt x="501320" y="222809"/>
                </a:cubicBezTo>
                <a:lnTo>
                  <a:pt x="520522" y="229210"/>
                </a:lnTo>
                <a:cubicBezTo>
                  <a:pt x="520116" y="233884"/>
                  <a:pt x="519608" y="238354"/>
                  <a:pt x="518998" y="242621"/>
                </a:cubicBezTo>
                <a:cubicBezTo>
                  <a:pt x="518389" y="246888"/>
                  <a:pt x="517474" y="251765"/>
                  <a:pt x="516255" y="257252"/>
                </a:cubicBezTo>
                <a:cubicBezTo>
                  <a:pt x="515239" y="261722"/>
                  <a:pt x="512699" y="265278"/>
                  <a:pt x="508635" y="267920"/>
                </a:cubicBezTo>
                <a:cubicBezTo>
                  <a:pt x="504571" y="270561"/>
                  <a:pt x="497662" y="272085"/>
                  <a:pt x="487909" y="272492"/>
                </a:cubicBezTo>
                <a:cubicBezTo>
                  <a:pt x="474091" y="273101"/>
                  <a:pt x="460273" y="273101"/>
                  <a:pt x="446456" y="272492"/>
                </a:cubicBezTo>
                <a:cubicBezTo>
                  <a:pt x="441782" y="272288"/>
                  <a:pt x="437718" y="271730"/>
                  <a:pt x="434264" y="270815"/>
                </a:cubicBezTo>
                <a:cubicBezTo>
                  <a:pt x="430809" y="269901"/>
                  <a:pt x="427965" y="268478"/>
                  <a:pt x="425729" y="266548"/>
                </a:cubicBezTo>
                <a:cubicBezTo>
                  <a:pt x="423494" y="264618"/>
                  <a:pt x="421818" y="262027"/>
                  <a:pt x="420700" y="258776"/>
                </a:cubicBezTo>
                <a:cubicBezTo>
                  <a:pt x="419583" y="255524"/>
                  <a:pt x="419024" y="251359"/>
                  <a:pt x="419024" y="246279"/>
                </a:cubicBezTo>
                <a:close/>
                <a:moveTo>
                  <a:pt x="533933" y="193244"/>
                </a:moveTo>
                <a:cubicBezTo>
                  <a:pt x="536778" y="196698"/>
                  <a:pt x="540131" y="200914"/>
                  <a:pt x="543992" y="205893"/>
                </a:cubicBezTo>
                <a:cubicBezTo>
                  <a:pt x="547853" y="210871"/>
                  <a:pt x="551764" y="216154"/>
                  <a:pt x="555727" y="221742"/>
                </a:cubicBezTo>
                <a:cubicBezTo>
                  <a:pt x="559689" y="227330"/>
                  <a:pt x="563448" y="232817"/>
                  <a:pt x="567004" y="238202"/>
                </a:cubicBezTo>
                <a:cubicBezTo>
                  <a:pt x="570560" y="243586"/>
                  <a:pt x="573456" y="248209"/>
                  <a:pt x="575691" y="252070"/>
                </a:cubicBezTo>
                <a:lnTo>
                  <a:pt x="559537" y="266700"/>
                </a:lnTo>
                <a:cubicBezTo>
                  <a:pt x="557302" y="262027"/>
                  <a:pt x="554457" y="256845"/>
                  <a:pt x="551002" y="251156"/>
                </a:cubicBezTo>
                <a:cubicBezTo>
                  <a:pt x="547548" y="245466"/>
                  <a:pt x="543941" y="239726"/>
                  <a:pt x="540182" y="233934"/>
                </a:cubicBezTo>
                <a:cubicBezTo>
                  <a:pt x="536423" y="228143"/>
                  <a:pt x="532613" y="222657"/>
                  <a:pt x="528752" y="217475"/>
                </a:cubicBezTo>
                <a:cubicBezTo>
                  <a:pt x="524891" y="212294"/>
                  <a:pt x="521538" y="207976"/>
                  <a:pt x="518693" y="204521"/>
                </a:cubicBezTo>
                <a:close/>
                <a:moveTo>
                  <a:pt x="391592" y="193244"/>
                </a:moveTo>
                <a:lnTo>
                  <a:pt x="409575" y="199644"/>
                </a:lnTo>
                <a:cubicBezTo>
                  <a:pt x="408153" y="204318"/>
                  <a:pt x="406222" y="209855"/>
                  <a:pt x="403784" y="216256"/>
                </a:cubicBezTo>
                <a:cubicBezTo>
                  <a:pt x="401345" y="222657"/>
                  <a:pt x="398653" y="229108"/>
                  <a:pt x="395707" y="235611"/>
                </a:cubicBezTo>
                <a:cubicBezTo>
                  <a:pt x="392760" y="242113"/>
                  <a:pt x="389814" y="248311"/>
                  <a:pt x="386867" y="254204"/>
                </a:cubicBezTo>
                <a:cubicBezTo>
                  <a:pt x="383921" y="260096"/>
                  <a:pt x="381229" y="264872"/>
                  <a:pt x="378790" y="268529"/>
                </a:cubicBezTo>
                <a:lnTo>
                  <a:pt x="360502" y="258776"/>
                </a:lnTo>
                <a:cubicBezTo>
                  <a:pt x="363347" y="255118"/>
                  <a:pt x="366344" y="250444"/>
                  <a:pt x="369494" y="244755"/>
                </a:cubicBezTo>
                <a:cubicBezTo>
                  <a:pt x="372643" y="239065"/>
                  <a:pt x="375641" y="233071"/>
                  <a:pt x="378485" y="226772"/>
                </a:cubicBezTo>
                <a:cubicBezTo>
                  <a:pt x="381330" y="220472"/>
                  <a:pt x="383921" y="214326"/>
                  <a:pt x="386258" y="208331"/>
                </a:cubicBezTo>
                <a:cubicBezTo>
                  <a:pt x="388595" y="202337"/>
                  <a:pt x="390373" y="197308"/>
                  <a:pt x="391592" y="193244"/>
                </a:cubicBezTo>
                <a:close/>
                <a:moveTo>
                  <a:pt x="463829" y="178004"/>
                </a:moveTo>
                <a:cubicBezTo>
                  <a:pt x="465861" y="180239"/>
                  <a:pt x="468351" y="183033"/>
                  <a:pt x="471297" y="186386"/>
                </a:cubicBezTo>
                <a:cubicBezTo>
                  <a:pt x="474244" y="189738"/>
                  <a:pt x="477190" y="193244"/>
                  <a:pt x="480136" y="196901"/>
                </a:cubicBezTo>
                <a:cubicBezTo>
                  <a:pt x="483083" y="200559"/>
                  <a:pt x="485927" y="204166"/>
                  <a:pt x="488671" y="207722"/>
                </a:cubicBezTo>
                <a:cubicBezTo>
                  <a:pt x="491414" y="211278"/>
                  <a:pt x="493598" y="214275"/>
                  <a:pt x="495224" y="216713"/>
                </a:cubicBezTo>
                <a:lnTo>
                  <a:pt x="479984" y="231648"/>
                </a:lnTo>
                <a:cubicBezTo>
                  <a:pt x="478358" y="228397"/>
                  <a:pt x="476275" y="224841"/>
                  <a:pt x="473735" y="220980"/>
                </a:cubicBezTo>
                <a:cubicBezTo>
                  <a:pt x="471196" y="217120"/>
                  <a:pt x="468503" y="213208"/>
                  <a:pt x="465658" y="209246"/>
                </a:cubicBezTo>
                <a:cubicBezTo>
                  <a:pt x="462813" y="205283"/>
                  <a:pt x="459918" y="201575"/>
                  <a:pt x="456971" y="198120"/>
                </a:cubicBezTo>
                <a:cubicBezTo>
                  <a:pt x="454025" y="194666"/>
                  <a:pt x="451536" y="191821"/>
                  <a:pt x="449504" y="189586"/>
                </a:cubicBezTo>
                <a:close/>
                <a:moveTo>
                  <a:pt x="907466" y="175870"/>
                </a:moveTo>
                <a:lnTo>
                  <a:pt x="927887" y="176784"/>
                </a:lnTo>
                <a:lnTo>
                  <a:pt x="927887" y="194463"/>
                </a:lnTo>
                <a:lnTo>
                  <a:pt x="972998" y="194463"/>
                </a:lnTo>
                <a:lnTo>
                  <a:pt x="972998" y="213056"/>
                </a:lnTo>
                <a:lnTo>
                  <a:pt x="927887" y="213056"/>
                </a:lnTo>
                <a:lnTo>
                  <a:pt x="927887" y="243231"/>
                </a:lnTo>
                <a:cubicBezTo>
                  <a:pt x="927887" y="249733"/>
                  <a:pt x="927329" y="255067"/>
                  <a:pt x="926211" y="259233"/>
                </a:cubicBezTo>
                <a:cubicBezTo>
                  <a:pt x="925093" y="263398"/>
                  <a:pt x="923011" y="266802"/>
                  <a:pt x="919963" y="269444"/>
                </a:cubicBezTo>
                <a:cubicBezTo>
                  <a:pt x="916915" y="272085"/>
                  <a:pt x="912647" y="274016"/>
                  <a:pt x="907161" y="275235"/>
                </a:cubicBezTo>
                <a:cubicBezTo>
                  <a:pt x="901675" y="276454"/>
                  <a:pt x="894664" y="277267"/>
                  <a:pt x="886130" y="277673"/>
                </a:cubicBezTo>
                <a:lnTo>
                  <a:pt x="869061" y="278588"/>
                </a:lnTo>
                <a:lnTo>
                  <a:pt x="862051" y="258166"/>
                </a:lnTo>
                <a:lnTo>
                  <a:pt x="883082" y="256947"/>
                </a:lnTo>
                <a:cubicBezTo>
                  <a:pt x="888365" y="256744"/>
                  <a:pt x="892581" y="256286"/>
                  <a:pt x="895731" y="255575"/>
                </a:cubicBezTo>
                <a:cubicBezTo>
                  <a:pt x="898881" y="254864"/>
                  <a:pt x="901319" y="253746"/>
                  <a:pt x="903046" y="252222"/>
                </a:cubicBezTo>
                <a:cubicBezTo>
                  <a:pt x="904773" y="250698"/>
                  <a:pt x="905942" y="248717"/>
                  <a:pt x="906551" y="246279"/>
                </a:cubicBezTo>
                <a:cubicBezTo>
                  <a:pt x="907161" y="243840"/>
                  <a:pt x="907466" y="240691"/>
                  <a:pt x="907466" y="236830"/>
                </a:cubicBezTo>
                <a:lnTo>
                  <a:pt x="907466" y="213056"/>
                </a:lnTo>
                <a:lnTo>
                  <a:pt x="818160" y="213056"/>
                </a:lnTo>
                <a:cubicBezTo>
                  <a:pt x="821004" y="215088"/>
                  <a:pt x="824256" y="217424"/>
                  <a:pt x="827913" y="220066"/>
                </a:cubicBezTo>
                <a:cubicBezTo>
                  <a:pt x="831571" y="222708"/>
                  <a:pt x="835279" y="225451"/>
                  <a:pt x="839038" y="228296"/>
                </a:cubicBezTo>
                <a:cubicBezTo>
                  <a:pt x="842797" y="231140"/>
                  <a:pt x="846353" y="233985"/>
                  <a:pt x="849706" y="236830"/>
                </a:cubicBezTo>
                <a:cubicBezTo>
                  <a:pt x="853059" y="239675"/>
                  <a:pt x="855853" y="242113"/>
                  <a:pt x="858088" y="244145"/>
                </a:cubicBezTo>
                <a:lnTo>
                  <a:pt x="845287" y="263043"/>
                </a:lnTo>
                <a:cubicBezTo>
                  <a:pt x="842848" y="260198"/>
                  <a:pt x="839800" y="257048"/>
                  <a:pt x="836143" y="253594"/>
                </a:cubicBezTo>
                <a:cubicBezTo>
                  <a:pt x="832485" y="250140"/>
                  <a:pt x="828675" y="246787"/>
                  <a:pt x="824713" y="243536"/>
                </a:cubicBezTo>
                <a:cubicBezTo>
                  <a:pt x="820750" y="240284"/>
                  <a:pt x="816890" y="237236"/>
                  <a:pt x="813130" y="234392"/>
                </a:cubicBezTo>
                <a:cubicBezTo>
                  <a:pt x="809371" y="231547"/>
                  <a:pt x="806171" y="229210"/>
                  <a:pt x="803529" y="227381"/>
                </a:cubicBezTo>
                <a:lnTo>
                  <a:pt x="814197" y="213056"/>
                </a:lnTo>
                <a:lnTo>
                  <a:pt x="770306" y="213056"/>
                </a:lnTo>
                <a:lnTo>
                  <a:pt x="770306" y="194463"/>
                </a:lnTo>
                <a:lnTo>
                  <a:pt x="907466" y="194463"/>
                </a:lnTo>
                <a:close/>
                <a:moveTo>
                  <a:pt x="377571" y="157582"/>
                </a:moveTo>
                <a:lnTo>
                  <a:pt x="562889" y="157582"/>
                </a:lnTo>
                <a:lnTo>
                  <a:pt x="562889" y="176175"/>
                </a:lnTo>
                <a:lnTo>
                  <a:pt x="377571" y="176175"/>
                </a:lnTo>
                <a:close/>
                <a:moveTo>
                  <a:pt x="82296" y="154534"/>
                </a:moveTo>
                <a:lnTo>
                  <a:pt x="254203" y="154534"/>
                </a:lnTo>
                <a:lnTo>
                  <a:pt x="254203" y="172212"/>
                </a:lnTo>
                <a:cubicBezTo>
                  <a:pt x="243027" y="177902"/>
                  <a:pt x="231699" y="183287"/>
                  <a:pt x="220218" y="188367"/>
                </a:cubicBezTo>
                <a:cubicBezTo>
                  <a:pt x="208737" y="193447"/>
                  <a:pt x="197206" y="197816"/>
                  <a:pt x="185623" y="201473"/>
                </a:cubicBezTo>
                <a:lnTo>
                  <a:pt x="277063" y="201473"/>
                </a:lnTo>
                <a:lnTo>
                  <a:pt x="277063" y="218847"/>
                </a:lnTo>
                <a:lnTo>
                  <a:pt x="182575" y="218847"/>
                </a:lnTo>
                <a:lnTo>
                  <a:pt x="182575" y="243536"/>
                </a:lnTo>
                <a:cubicBezTo>
                  <a:pt x="182575" y="249835"/>
                  <a:pt x="182067" y="254966"/>
                  <a:pt x="181051" y="258928"/>
                </a:cubicBezTo>
                <a:cubicBezTo>
                  <a:pt x="180035" y="262890"/>
                  <a:pt x="178054" y="266040"/>
                  <a:pt x="175108" y="268377"/>
                </a:cubicBezTo>
                <a:cubicBezTo>
                  <a:pt x="172161" y="270714"/>
                  <a:pt x="167945" y="272441"/>
                  <a:pt x="162458" y="273558"/>
                </a:cubicBezTo>
                <a:cubicBezTo>
                  <a:pt x="156972" y="274676"/>
                  <a:pt x="149758" y="275540"/>
                  <a:pt x="140818" y="276149"/>
                </a:cubicBezTo>
                <a:lnTo>
                  <a:pt x="123444" y="277368"/>
                </a:lnTo>
                <a:lnTo>
                  <a:pt x="114910" y="257556"/>
                </a:lnTo>
                <a:lnTo>
                  <a:pt x="136550" y="256032"/>
                </a:lnTo>
                <a:cubicBezTo>
                  <a:pt x="142037" y="255626"/>
                  <a:pt x="146304" y="255169"/>
                  <a:pt x="149352" y="254661"/>
                </a:cubicBezTo>
                <a:cubicBezTo>
                  <a:pt x="152400" y="254153"/>
                  <a:pt x="154737" y="253340"/>
                  <a:pt x="156362" y="252222"/>
                </a:cubicBezTo>
                <a:cubicBezTo>
                  <a:pt x="157988" y="251105"/>
                  <a:pt x="159004" y="249581"/>
                  <a:pt x="159410" y="247650"/>
                </a:cubicBezTo>
                <a:cubicBezTo>
                  <a:pt x="159817" y="245720"/>
                  <a:pt x="160020" y="243129"/>
                  <a:pt x="160020" y="239878"/>
                </a:cubicBezTo>
                <a:lnTo>
                  <a:pt x="160020" y="218847"/>
                </a:lnTo>
                <a:lnTo>
                  <a:pt x="61875" y="218847"/>
                </a:lnTo>
                <a:lnTo>
                  <a:pt x="61875" y="201473"/>
                </a:lnTo>
                <a:lnTo>
                  <a:pt x="160020" y="201473"/>
                </a:lnTo>
                <a:lnTo>
                  <a:pt x="160020" y="192939"/>
                </a:lnTo>
                <a:cubicBezTo>
                  <a:pt x="163271" y="191720"/>
                  <a:pt x="167030" y="190399"/>
                  <a:pt x="171298" y="188976"/>
                </a:cubicBezTo>
                <a:cubicBezTo>
                  <a:pt x="175565" y="187554"/>
                  <a:pt x="179984" y="185979"/>
                  <a:pt x="184556" y="184252"/>
                </a:cubicBezTo>
                <a:cubicBezTo>
                  <a:pt x="189128" y="182525"/>
                  <a:pt x="193751" y="180696"/>
                  <a:pt x="198425" y="178766"/>
                </a:cubicBezTo>
                <a:cubicBezTo>
                  <a:pt x="203098" y="176835"/>
                  <a:pt x="207569" y="174752"/>
                  <a:pt x="211836" y="172517"/>
                </a:cubicBezTo>
                <a:lnTo>
                  <a:pt x="82296" y="172517"/>
                </a:lnTo>
                <a:close/>
                <a:moveTo>
                  <a:pt x="1697508" y="145390"/>
                </a:moveTo>
                <a:lnTo>
                  <a:pt x="1952320" y="145390"/>
                </a:lnTo>
                <a:lnTo>
                  <a:pt x="1952320" y="164592"/>
                </a:lnTo>
                <a:lnTo>
                  <a:pt x="1838325" y="164592"/>
                </a:lnTo>
                <a:lnTo>
                  <a:pt x="1838325" y="196292"/>
                </a:lnTo>
                <a:lnTo>
                  <a:pt x="1930680" y="196292"/>
                </a:lnTo>
                <a:lnTo>
                  <a:pt x="1930680" y="214884"/>
                </a:lnTo>
                <a:lnTo>
                  <a:pt x="1838325" y="214884"/>
                </a:lnTo>
                <a:lnTo>
                  <a:pt x="1838325" y="251765"/>
                </a:lnTo>
                <a:cubicBezTo>
                  <a:pt x="1839341" y="251765"/>
                  <a:pt x="1840306" y="251816"/>
                  <a:pt x="1841221" y="251918"/>
                </a:cubicBezTo>
                <a:cubicBezTo>
                  <a:pt x="1842135" y="252019"/>
                  <a:pt x="1843100" y="252070"/>
                  <a:pt x="1844116" y="252070"/>
                </a:cubicBezTo>
                <a:cubicBezTo>
                  <a:pt x="1863217" y="252883"/>
                  <a:pt x="1882623" y="253188"/>
                  <a:pt x="1902333" y="252984"/>
                </a:cubicBezTo>
                <a:cubicBezTo>
                  <a:pt x="1922044" y="252781"/>
                  <a:pt x="1941652" y="252172"/>
                  <a:pt x="1961160" y="251156"/>
                </a:cubicBezTo>
                <a:lnTo>
                  <a:pt x="1955673" y="271577"/>
                </a:lnTo>
                <a:cubicBezTo>
                  <a:pt x="1937182" y="272390"/>
                  <a:pt x="1918691" y="272847"/>
                  <a:pt x="1900200" y="272949"/>
                </a:cubicBezTo>
                <a:cubicBezTo>
                  <a:pt x="1881708" y="273050"/>
                  <a:pt x="1863217" y="272695"/>
                  <a:pt x="1844726" y="271882"/>
                </a:cubicBezTo>
                <a:cubicBezTo>
                  <a:pt x="1833347" y="271476"/>
                  <a:pt x="1823085" y="270460"/>
                  <a:pt x="1813941" y="268834"/>
                </a:cubicBezTo>
                <a:cubicBezTo>
                  <a:pt x="1804797" y="267208"/>
                  <a:pt x="1796364" y="264821"/>
                  <a:pt x="1788643" y="261671"/>
                </a:cubicBezTo>
                <a:cubicBezTo>
                  <a:pt x="1780921" y="258522"/>
                  <a:pt x="1773911" y="254407"/>
                  <a:pt x="1767612" y="249327"/>
                </a:cubicBezTo>
                <a:cubicBezTo>
                  <a:pt x="1761312" y="244247"/>
                  <a:pt x="1755420" y="238049"/>
                  <a:pt x="1749933" y="230734"/>
                </a:cubicBezTo>
                <a:cubicBezTo>
                  <a:pt x="1745260" y="240691"/>
                  <a:pt x="1739570" y="249886"/>
                  <a:pt x="1732864" y="258318"/>
                </a:cubicBezTo>
                <a:cubicBezTo>
                  <a:pt x="1726159" y="266751"/>
                  <a:pt x="1718031" y="275032"/>
                  <a:pt x="1708480" y="283160"/>
                </a:cubicBezTo>
                <a:lnTo>
                  <a:pt x="1689888" y="268529"/>
                </a:lnTo>
                <a:cubicBezTo>
                  <a:pt x="1697812" y="261824"/>
                  <a:pt x="1704772" y="255067"/>
                  <a:pt x="1710766" y="248260"/>
                </a:cubicBezTo>
                <a:cubicBezTo>
                  <a:pt x="1716761" y="241453"/>
                  <a:pt x="1721942" y="234341"/>
                  <a:pt x="1726311" y="226924"/>
                </a:cubicBezTo>
                <a:cubicBezTo>
                  <a:pt x="1730680" y="219507"/>
                  <a:pt x="1734388" y="211582"/>
                  <a:pt x="1737436" y="203150"/>
                </a:cubicBezTo>
                <a:cubicBezTo>
                  <a:pt x="1740484" y="194717"/>
                  <a:pt x="1743024" y="185522"/>
                  <a:pt x="1745056" y="175565"/>
                </a:cubicBezTo>
                <a:lnTo>
                  <a:pt x="1767612" y="178613"/>
                </a:lnTo>
                <a:cubicBezTo>
                  <a:pt x="1766392" y="184100"/>
                  <a:pt x="1765072" y="189383"/>
                  <a:pt x="1763649" y="194463"/>
                </a:cubicBezTo>
                <a:cubicBezTo>
                  <a:pt x="1762227" y="199543"/>
                  <a:pt x="1760703" y="204420"/>
                  <a:pt x="1759077" y="209093"/>
                </a:cubicBezTo>
                <a:cubicBezTo>
                  <a:pt x="1766189" y="220472"/>
                  <a:pt x="1774317" y="229261"/>
                  <a:pt x="1783461" y="235458"/>
                </a:cubicBezTo>
                <a:cubicBezTo>
                  <a:pt x="1792605" y="241656"/>
                  <a:pt x="1803375" y="246076"/>
                  <a:pt x="1815770" y="248717"/>
                </a:cubicBezTo>
                <a:lnTo>
                  <a:pt x="1815770" y="164592"/>
                </a:lnTo>
                <a:lnTo>
                  <a:pt x="1697508" y="164592"/>
                </a:lnTo>
                <a:close/>
                <a:moveTo>
                  <a:pt x="1322756" y="128931"/>
                </a:moveTo>
                <a:cubicBezTo>
                  <a:pt x="1329665" y="128931"/>
                  <a:pt x="1334643" y="130048"/>
                  <a:pt x="1337691" y="132284"/>
                </a:cubicBezTo>
                <a:cubicBezTo>
                  <a:pt x="1340739" y="134519"/>
                  <a:pt x="1342263" y="139802"/>
                  <a:pt x="1342263" y="148133"/>
                </a:cubicBezTo>
                <a:cubicBezTo>
                  <a:pt x="1342263" y="156464"/>
                  <a:pt x="1340739" y="161748"/>
                  <a:pt x="1337691" y="163983"/>
                </a:cubicBezTo>
                <a:cubicBezTo>
                  <a:pt x="1334643" y="166218"/>
                  <a:pt x="1329665" y="167336"/>
                  <a:pt x="1322756" y="167336"/>
                </a:cubicBezTo>
                <a:cubicBezTo>
                  <a:pt x="1315644" y="167336"/>
                  <a:pt x="1310615" y="166218"/>
                  <a:pt x="1307668" y="163983"/>
                </a:cubicBezTo>
                <a:cubicBezTo>
                  <a:pt x="1304722" y="161748"/>
                  <a:pt x="1303249" y="156464"/>
                  <a:pt x="1303249" y="148133"/>
                </a:cubicBezTo>
                <a:cubicBezTo>
                  <a:pt x="1303249" y="139802"/>
                  <a:pt x="1304722" y="134519"/>
                  <a:pt x="1307668" y="132284"/>
                </a:cubicBezTo>
                <a:cubicBezTo>
                  <a:pt x="1310615" y="130048"/>
                  <a:pt x="1315644" y="128931"/>
                  <a:pt x="1322756" y="128931"/>
                </a:cubicBezTo>
                <a:close/>
                <a:moveTo>
                  <a:pt x="627431" y="128931"/>
                </a:moveTo>
                <a:cubicBezTo>
                  <a:pt x="634340" y="128931"/>
                  <a:pt x="639318" y="130048"/>
                  <a:pt x="642366" y="132284"/>
                </a:cubicBezTo>
                <a:cubicBezTo>
                  <a:pt x="645414" y="134519"/>
                  <a:pt x="646938" y="139802"/>
                  <a:pt x="646938" y="148133"/>
                </a:cubicBezTo>
                <a:cubicBezTo>
                  <a:pt x="646938" y="156464"/>
                  <a:pt x="645414" y="161748"/>
                  <a:pt x="642366" y="163983"/>
                </a:cubicBezTo>
                <a:cubicBezTo>
                  <a:pt x="639318" y="166218"/>
                  <a:pt x="634340" y="167336"/>
                  <a:pt x="627431" y="167336"/>
                </a:cubicBezTo>
                <a:cubicBezTo>
                  <a:pt x="620319" y="167336"/>
                  <a:pt x="615290" y="166218"/>
                  <a:pt x="612343" y="163983"/>
                </a:cubicBezTo>
                <a:cubicBezTo>
                  <a:pt x="609397" y="161748"/>
                  <a:pt x="607924" y="156464"/>
                  <a:pt x="607924" y="148133"/>
                </a:cubicBezTo>
                <a:cubicBezTo>
                  <a:pt x="607924" y="139802"/>
                  <a:pt x="609397" y="134519"/>
                  <a:pt x="612343" y="132284"/>
                </a:cubicBezTo>
                <a:cubicBezTo>
                  <a:pt x="615290" y="130048"/>
                  <a:pt x="620319" y="128931"/>
                  <a:pt x="627431" y="128931"/>
                </a:cubicBezTo>
                <a:close/>
                <a:moveTo>
                  <a:pt x="881558" y="128016"/>
                </a:moveTo>
                <a:lnTo>
                  <a:pt x="881558" y="148743"/>
                </a:lnTo>
                <a:lnTo>
                  <a:pt x="928802" y="148743"/>
                </a:lnTo>
                <a:lnTo>
                  <a:pt x="928802" y="128016"/>
                </a:lnTo>
                <a:close/>
                <a:moveTo>
                  <a:pt x="813892" y="128016"/>
                </a:moveTo>
                <a:lnTo>
                  <a:pt x="813892" y="148743"/>
                </a:lnTo>
                <a:lnTo>
                  <a:pt x="861746" y="148743"/>
                </a:lnTo>
                <a:lnTo>
                  <a:pt x="861746" y="128016"/>
                </a:lnTo>
                <a:close/>
                <a:moveTo>
                  <a:pt x="1049122" y="110338"/>
                </a:moveTo>
                <a:lnTo>
                  <a:pt x="1213714" y="110338"/>
                </a:lnTo>
                <a:lnTo>
                  <a:pt x="1213714" y="131369"/>
                </a:lnTo>
                <a:lnTo>
                  <a:pt x="1148182" y="173432"/>
                </a:lnTo>
                <a:lnTo>
                  <a:pt x="1148182" y="178918"/>
                </a:lnTo>
                <a:lnTo>
                  <a:pt x="1263091" y="178918"/>
                </a:lnTo>
                <a:lnTo>
                  <a:pt x="1263091" y="201168"/>
                </a:lnTo>
                <a:lnTo>
                  <a:pt x="1148182" y="201168"/>
                </a:lnTo>
                <a:lnTo>
                  <a:pt x="1148182" y="239573"/>
                </a:lnTo>
                <a:cubicBezTo>
                  <a:pt x="1148182" y="246482"/>
                  <a:pt x="1147521" y="252070"/>
                  <a:pt x="1146200" y="256337"/>
                </a:cubicBezTo>
                <a:cubicBezTo>
                  <a:pt x="1144880" y="260604"/>
                  <a:pt x="1142594" y="264008"/>
                  <a:pt x="1139342" y="266548"/>
                </a:cubicBezTo>
                <a:cubicBezTo>
                  <a:pt x="1136091" y="269088"/>
                  <a:pt x="1131824" y="270866"/>
                  <a:pt x="1126541" y="271882"/>
                </a:cubicBezTo>
                <a:cubicBezTo>
                  <a:pt x="1121258" y="272898"/>
                  <a:pt x="1114552" y="273711"/>
                  <a:pt x="1106424" y="274320"/>
                </a:cubicBezTo>
                <a:lnTo>
                  <a:pt x="1082650" y="275844"/>
                </a:lnTo>
                <a:lnTo>
                  <a:pt x="1075944" y="253899"/>
                </a:lnTo>
                <a:lnTo>
                  <a:pt x="1101242" y="252070"/>
                </a:lnTo>
                <a:cubicBezTo>
                  <a:pt x="1106119" y="251664"/>
                  <a:pt x="1110031" y="251206"/>
                  <a:pt x="1112977" y="250698"/>
                </a:cubicBezTo>
                <a:cubicBezTo>
                  <a:pt x="1115924" y="250190"/>
                  <a:pt x="1118260" y="249276"/>
                  <a:pt x="1119988" y="247955"/>
                </a:cubicBezTo>
                <a:cubicBezTo>
                  <a:pt x="1121715" y="246634"/>
                  <a:pt x="1122833" y="244806"/>
                  <a:pt x="1123340" y="242469"/>
                </a:cubicBezTo>
                <a:cubicBezTo>
                  <a:pt x="1123848" y="240132"/>
                  <a:pt x="1124103" y="236830"/>
                  <a:pt x="1124103" y="232563"/>
                </a:cubicBezTo>
                <a:lnTo>
                  <a:pt x="1124103" y="201168"/>
                </a:lnTo>
                <a:lnTo>
                  <a:pt x="999744" y="201168"/>
                </a:lnTo>
                <a:lnTo>
                  <a:pt x="999744" y="178918"/>
                </a:lnTo>
                <a:lnTo>
                  <a:pt x="1124103" y="178918"/>
                </a:lnTo>
                <a:lnTo>
                  <a:pt x="1124103" y="164288"/>
                </a:lnTo>
                <a:lnTo>
                  <a:pt x="1175004" y="132284"/>
                </a:lnTo>
                <a:lnTo>
                  <a:pt x="1049122" y="132284"/>
                </a:lnTo>
                <a:close/>
                <a:moveTo>
                  <a:pt x="107899" y="104547"/>
                </a:moveTo>
                <a:lnTo>
                  <a:pt x="107899" y="121311"/>
                </a:lnTo>
                <a:lnTo>
                  <a:pt x="229515" y="121311"/>
                </a:lnTo>
                <a:lnTo>
                  <a:pt x="229515" y="104547"/>
                </a:lnTo>
                <a:close/>
                <a:moveTo>
                  <a:pt x="881558" y="91440"/>
                </a:moveTo>
                <a:lnTo>
                  <a:pt x="881558" y="111557"/>
                </a:lnTo>
                <a:lnTo>
                  <a:pt x="928802" y="111557"/>
                </a:lnTo>
                <a:lnTo>
                  <a:pt x="928802" y="91440"/>
                </a:lnTo>
                <a:close/>
                <a:moveTo>
                  <a:pt x="813892" y="91440"/>
                </a:moveTo>
                <a:lnTo>
                  <a:pt x="813892" y="111557"/>
                </a:lnTo>
                <a:lnTo>
                  <a:pt x="861746" y="111557"/>
                </a:lnTo>
                <a:lnTo>
                  <a:pt x="861746" y="91440"/>
                </a:lnTo>
                <a:close/>
                <a:moveTo>
                  <a:pt x="502539" y="88088"/>
                </a:moveTo>
                <a:lnTo>
                  <a:pt x="502539" y="123749"/>
                </a:lnTo>
                <a:lnTo>
                  <a:pt x="530276" y="123749"/>
                </a:lnTo>
                <a:lnTo>
                  <a:pt x="530276" y="88088"/>
                </a:lnTo>
                <a:close/>
                <a:moveTo>
                  <a:pt x="453466" y="88088"/>
                </a:moveTo>
                <a:lnTo>
                  <a:pt x="453466" y="123749"/>
                </a:lnTo>
                <a:lnTo>
                  <a:pt x="483946" y="123749"/>
                </a:lnTo>
                <a:lnTo>
                  <a:pt x="483946" y="88088"/>
                </a:lnTo>
                <a:close/>
                <a:moveTo>
                  <a:pt x="407441" y="88088"/>
                </a:moveTo>
                <a:lnTo>
                  <a:pt x="407441" y="123749"/>
                </a:lnTo>
                <a:lnTo>
                  <a:pt x="435178" y="123749"/>
                </a:lnTo>
                <a:lnTo>
                  <a:pt x="435178" y="88088"/>
                </a:lnTo>
                <a:close/>
                <a:moveTo>
                  <a:pt x="1438199" y="86564"/>
                </a:moveTo>
                <a:cubicBezTo>
                  <a:pt x="1441653" y="89408"/>
                  <a:pt x="1445717" y="93117"/>
                  <a:pt x="1450391" y="97689"/>
                </a:cubicBezTo>
                <a:cubicBezTo>
                  <a:pt x="1455065" y="102261"/>
                  <a:pt x="1459789" y="107138"/>
                  <a:pt x="1464564" y="112319"/>
                </a:cubicBezTo>
                <a:cubicBezTo>
                  <a:pt x="1469339" y="117501"/>
                  <a:pt x="1473911" y="122581"/>
                  <a:pt x="1478280" y="127559"/>
                </a:cubicBezTo>
                <a:cubicBezTo>
                  <a:pt x="1482649" y="132538"/>
                  <a:pt x="1486154" y="136957"/>
                  <a:pt x="1488796" y="140818"/>
                </a:cubicBezTo>
                <a:lnTo>
                  <a:pt x="1473251" y="159106"/>
                </a:lnTo>
                <a:cubicBezTo>
                  <a:pt x="1470609" y="154636"/>
                  <a:pt x="1467155" y="149708"/>
                  <a:pt x="1462888" y="144323"/>
                </a:cubicBezTo>
                <a:cubicBezTo>
                  <a:pt x="1458621" y="138938"/>
                  <a:pt x="1454150" y="133554"/>
                  <a:pt x="1449477" y="128169"/>
                </a:cubicBezTo>
                <a:cubicBezTo>
                  <a:pt x="1444803" y="122784"/>
                  <a:pt x="1440129" y="117704"/>
                  <a:pt x="1435456" y="112929"/>
                </a:cubicBezTo>
                <a:cubicBezTo>
                  <a:pt x="1430782" y="108154"/>
                  <a:pt x="1426820" y="104242"/>
                  <a:pt x="1423569" y="101194"/>
                </a:cubicBezTo>
                <a:close/>
                <a:moveTo>
                  <a:pt x="359893" y="79553"/>
                </a:moveTo>
                <a:lnTo>
                  <a:pt x="377266" y="89612"/>
                </a:lnTo>
                <a:cubicBezTo>
                  <a:pt x="373812" y="96317"/>
                  <a:pt x="370154" y="102972"/>
                  <a:pt x="366293" y="109576"/>
                </a:cubicBezTo>
                <a:cubicBezTo>
                  <a:pt x="362433" y="116180"/>
                  <a:pt x="358267" y="122733"/>
                  <a:pt x="353797" y="129236"/>
                </a:cubicBezTo>
                <a:lnTo>
                  <a:pt x="353797" y="279807"/>
                </a:lnTo>
                <a:lnTo>
                  <a:pt x="333680" y="279807"/>
                </a:lnTo>
                <a:lnTo>
                  <a:pt x="333680" y="156668"/>
                </a:lnTo>
                <a:cubicBezTo>
                  <a:pt x="329413" y="161951"/>
                  <a:pt x="325044" y="167183"/>
                  <a:pt x="320573" y="172365"/>
                </a:cubicBezTo>
                <a:cubicBezTo>
                  <a:pt x="316103" y="177546"/>
                  <a:pt x="311531" y="182576"/>
                  <a:pt x="306858" y="187452"/>
                </a:cubicBezTo>
                <a:lnTo>
                  <a:pt x="290703" y="172212"/>
                </a:lnTo>
                <a:cubicBezTo>
                  <a:pt x="296596" y="166523"/>
                  <a:pt x="302895" y="159766"/>
                  <a:pt x="309601" y="151943"/>
                </a:cubicBezTo>
                <a:cubicBezTo>
                  <a:pt x="316306" y="144120"/>
                  <a:pt x="322758" y="136043"/>
                  <a:pt x="328955" y="127712"/>
                </a:cubicBezTo>
                <a:cubicBezTo>
                  <a:pt x="335153" y="119380"/>
                  <a:pt x="340995" y="111049"/>
                  <a:pt x="346481" y="102718"/>
                </a:cubicBezTo>
                <a:cubicBezTo>
                  <a:pt x="351968" y="94387"/>
                  <a:pt x="356438" y="86665"/>
                  <a:pt x="359893" y="79553"/>
                </a:cubicBezTo>
                <a:close/>
                <a:moveTo>
                  <a:pt x="1754505" y="79248"/>
                </a:moveTo>
                <a:lnTo>
                  <a:pt x="1754505" y="103632"/>
                </a:lnTo>
                <a:lnTo>
                  <a:pt x="1891665" y="103632"/>
                </a:lnTo>
                <a:lnTo>
                  <a:pt x="1891665" y="79248"/>
                </a:lnTo>
                <a:close/>
                <a:moveTo>
                  <a:pt x="107899" y="71628"/>
                </a:moveTo>
                <a:lnTo>
                  <a:pt x="107899" y="88392"/>
                </a:lnTo>
                <a:lnTo>
                  <a:pt x="229515" y="88392"/>
                </a:lnTo>
                <a:lnTo>
                  <a:pt x="229515" y="71628"/>
                </a:lnTo>
                <a:close/>
                <a:moveTo>
                  <a:pt x="85954" y="54864"/>
                </a:moveTo>
                <a:lnTo>
                  <a:pt x="251155" y="54864"/>
                </a:lnTo>
                <a:lnTo>
                  <a:pt x="251155" y="137770"/>
                </a:lnTo>
                <a:lnTo>
                  <a:pt x="85954" y="137770"/>
                </a:lnTo>
                <a:close/>
                <a:moveTo>
                  <a:pt x="1754505" y="36272"/>
                </a:moveTo>
                <a:lnTo>
                  <a:pt x="1754505" y="60351"/>
                </a:lnTo>
                <a:lnTo>
                  <a:pt x="1891665" y="60351"/>
                </a:lnTo>
                <a:lnTo>
                  <a:pt x="1891665" y="36272"/>
                </a:lnTo>
                <a:close/>
                <a:moveTo>
                  <a:pt x="36576" y="17984"/>
                </a:moveTo>
                <a:lnTo>
                  <a:pt x="272491" y="17984"/>
                </a:lnTo>
                <a:lnTo>
                  <a:pt x="272491" y="38100"/>
                </a:lnTo>
                <a:lnTo>
                  <a:pt x="58827" y="38100"/>
                </a:lnTo>
                <a:lnTo>
                  <a:pt x="58827" y="97536"/>
                </a:lnTo>
                <a:cubicBezTo>
                  <a:pt x="58827" y="115012"/>
                  <a:pt x="58522" y="130506"/>
                  <a:pt x="57912" y="144018"/>
                </a:cubicBezTo>
                <a:cubicBezTo>
                  <a:pt x="57303" y="157531"/>
                  <a:pt x="56337" y="169622"/>
                  <a:pt x="55017" y="180290"/>
                </a:cubicBezTo>
                <a:cubicBezTo>
                  <a:pt x="53696" y="190958"/>
                  <a:pt x="52019" y="200559"/>
                  <a:pt x="49987" y="209093"/>
                </a:cubicBezTo>
                <a:cubicBezTo>
                  <a:pt x="47955" y="217628"/>
                  <a:pt x="45517" y="225705"/>
                  <a:pt x="42672" y="233325"/>
                </a:cubicBezTo>
                <a:cubicBezTo>
                  <a:pt x="39827" y="240945"/>
                  <a:pt x="36576" y="248412"/>
                  <a:pt x="32918" y="255728"/>
                </a:cubicBezTo>
                <a:cubicBezTo>
                  <a:pt x="29261" y="263043"/>
                  <a:pt x="25095" y="270866"/>
                  <a:pt x="20422" y="279197"/>
                </a:cubicBezTo>
                <a:lnTo>
                  <a:pt x="0" y="267615"/>
                </a:lnTo>
                <a:cubicBezTo>
                  <a:pt x="4674" y="259690"/>
                  <a:pt x="8839" y="252172"/>
                  <a:pt x="12497" y="245060"/>
                </a:cubicBezTo>
                <a:cubicBezTo>
                  <a:pt x="16155" y="237948"/>
                  <a:pt x="19355" y="230785"/>
                  <a:pt x="22098" y="223571"/>
                </a:cubicBezTo>
                <a:cubicBezTo>
                  <a:pt x="24841" y="216358"/>
                  <a:pt x="27127" y="208738"/>
                  <a:pt x="28956" y="200711"/>
                </a:cubicBezTo>
                <a:cubicBezTo>
                  <a:pt x="30785" y="192685"/>
                  <a:pt x="32258" y="183795"/>
                  <a:pt x="33376" y="174041"/>
                </a:cubicBezTo>
                <a:cubicBezTo>
                  <a:pt x="34493" y="164288"/>
                  <a:pt x="35306" y="153315"/>
                  <a:pt x="35814" y="141123"/>
                </a:cubicBezTo>
                <a:cubicBezTo>
                  <a:pt x="36322" y="128931"/>
                  <a:pt x="36576" y="115012"/>
                  <a:pt x="36576" y="99365"/>
                </a:cubicBezTo>
                <a:close/>
                <a:moveTo>
                  <a:pt x="1731645" y="17679"/>
                </a:moveTo>
                <a:lnTo>
                  <a:pt x="1914525" y="17679"/>
                </a:lnTo>
                <a:lnTo>
                  <a:pt x="1914525" y="122225"/>
                </a:lnTo>
                <a:lnTo>
                  <a:pt x="1731645" y="122225"/>
                </a:lnTo>
                <a:close/>
                <a:moveTo>
                  <a:pt x="734035" y="5182"/>
                </a:moveTo>
                <a:lnTo>
                  <a:pt x="754456" y="6096"/>
                </a:lnTo>
                <a:lnTo>
                  <a:pt x="754456" y="78029"/>
                </a:lnTo>
                <a:lnTo>
                  <a:pt x="784936" y="78029"/>
                </a:lnTo>
                <a:lnTo>
                  <a:pt x="784936" y="100584"/>
                </a:lnTo>
                <a:lnTo>
                  <a:pt x="754456" y="100584"/>
                </a:lnTo>
                <a:lnTo>
                  <a:pt x="754456" y="279197"/>
                </a:lnTo>
                <a:lnTo>
                  <a:pt x="734035" y="279197"/>
                </a:lnTo>
                <a:lnTo>
                  <a:pt x="734035" y="100584"/>
                </a:lnTo>
                <a:lnTo>
                  <a:pt x="702031" y="100584"/>
                </a:lnTo>
                <a:lnTo>
                  <a:pt x="702031" y="78029"/>
                </a:lnTo>
                <a:lnTo>
                  <a:pt x="734035" y="78029"/>
                </a:lnTo>
                <a:close/>
                <a:moveTo>
                  <a:pt x="362331" y="3658"/>
                </a:moveTo>
                <a:lnTo>
                  <a:pt x="379705" y="16155"/>
                </a:lnTo>
                <a:cubicBezTo>
                  <a:pt x="375641" y="22657"/>
                  <a:pt x="370967" y="29464"/>
                  <a:pt x="365684" y="36576"/>
                </a:cubicBezTo>
                <a:cubicBezTo>
                  <a:pt x="360401" y="43688"/>
                  <a:pt x="354762" y="50851"/>
                  <a:pt x="348767" y="58065"/>
                </a:cubicBezTo>
                <a:cubicBezTo>
                  <a:pt x="342773" y="65278"/>
                  <a:pt x="336626" y="72340"/>
                  <a:pt x="330327" y="79248"/>
                </a:cubicBezTo>
                <a:cubicBezTo>
                  <a:pt x="324028" y="86157"/>
                  <a:pt x="317932" y="92558"/>
                  <a:pt x="312039" y="98451"/>
                </a:cubicBezTo>
                <a:lnTo>
                  <a:pt x="297409" y="84430"/>
                </a:lnTo>
                <a:cubicBezTo>
                  <a:pt x="303301" y="79147"/>
                  <a:pt x="309347" y="73102"/>
                  <a:pt x="315544" y="66294"/>
                </a:cubicBezTo>
                <a:cubicBezTo>
                  <a:pt x="321742" y="59487"/>
                  <a:pt x="327685" y="52426"/>
                  <a:pt x="333375" y="45111"/>
                </a:cubicBezTo>
                <a:cubicBezTo>
                  <a:pt x="339065" y="37796"/>
                  <a:pt x="344399" y="30582"/>
                  <a:pt x="349377" y="23470"/>
                </a:cubicBezTo>
                <a:cubicBezTo>
                  <a:pt x="354355" y="16358"/>
                  <a:pt x="358673" y="9754"/>
                  <a:pt x="362331" y="3658"/>
                </a:cubicBezTo>
                <a:close/>
                <a:moveTo>
                  <a:pt x="457733" y="3353"/>
                </a:moveTo>
                <a:lnTo>
                  <a:pt x="479679" y="3963"/>
                </a:lnTo>
                <a:lnTo>
                  <a:pt x="479679" y="30176"/>
                </a:lnTo>
                <a:lnTo>
                  <a:pt x="566242" y="30176"/>
                </a:lnTo>
                <a:lnTo>
                  <a:pt x="566242" y="48768"/>
                </a:lnTo>
                <a:lnTo>
                  <a:pt x="479679" y="48768"/>
                </a:lnTo>
                <a:lnTo>
                  <a:pt x="479679" y="72238"/>
                </a:lnTo>
                <a:lnTo>
                  <a:pt x="550088" y="72238"/>
                </a:lnTo>
                <a:lnTo>
                  <a:pt x="550088" y="139599"/>
                </a:lnTo>
                <a:lnTo>
                  <a:pt x="388239" y="139599"/>
                </a:lnTo>
                <a:lnTo>
                  <a:pt x="388239" y="72238"/>
                </a:lnTo>
                <a:lnTo>
                  <a:pt x="457733" y="72238"/>
                </a:lnTo>
                <a:lnTo>
                  <a:pt x="457733" y="48768"/>
                </a:lnTo>
                <a:lnTo>
                  <a:pt x="379705" y="48768"/>
                </a:lnTo>
                <a:lnTo>
                  <a:pt x="379705" y="30176"/>
                </a:lnTo>
                <a:lnTo>
                  <a:pt x="457733" y="30176"/>
                </a:lnTo>
                <a:close/>
                <a:moveTo>
                  <a:pt x="1127760" y="3048"/>
                </a:moveTo>
                <a:cubicBezTo>
                  <a:pt x="1128979" y="4877"/>
                  <a:pt x="1130605" y="8027"/>
                  <a:pt x="1132637" y="12497"/>
                </a:cubicBezTo>
                <a:cubicBezTo>
                  <a:pt x="1134669" y="16968"/>
                  <a:pt x="1136802" y="21794"/>
                  <a:pt x="1139038" y="26975"/>
                </a:cubicBezTo>
                <a:cubicBezTo>
                  <a:pt x="1141273" y="32157"/>
                  <a:pt x="1143356" y="37135"/>
                  <a:pt x="1145286" y="41910"/>
                </a:cubicBezTo>
                <a:cubicBezTo>
                  <a:pt x="1147216" y="46686"/>
                  <a:pt x="1148588" y="50292"/>
                  <a:pt x="1149401" y="52731"/>
                </a:cubicBezTo>
                <a:lnTo>
                  <a:pt x="1135075" y="57912"/>
                </a:lnTo>
                <a:lnTo>
                  <a:pt x="1176223" y="57912"/>
                </a:lnTo>
                <a:cubicBezTo>
                  <a:pt x="1178865" y="54052"/>
                  <a:pt x="1181608" y="49784"/>
                  <a:pt x="1184453" y="45111"/>
                </a:cubicBezTo>
                <a:cubicBezTo>
                  <a:pt x="1187298" y="40437"/>
                  <a:pt x="1189990" y="35713"/>
                  <a:pt x="1192530" y="30938"/>
                </a:cubicBezTo>
                <a:cubicBezTo>
                  <a:pt x="1195070" y="26162"/>
                  <a:pt x="1197458" y="21540"/>
                  <a:pt x="1199693" y="17069"/>
                </a:cubicBezTo>
                <a:cubicBezTo>
                  <a:pt x="1201928" y="12599"/>
                  <a:pt x="1203859" y="8535"/>
                  <a:pt x="1205484" y="4877"/>
                </a:cubicBezTo>
                <a:lnTo>
                  <a:pt x="1227734" y="13716"/>
                </a:lnTo>
                <a:cubicBezTo>
                  <a:pt x="1224483" y="19812"/>
                  <a:pt x="1220521" y="26975"/>
                  <a:pt x="1215847" y="35205"/>
                </a:cubicBezTo>
                <a:cubicBezTo>
                  <a:pt x="1211174" y="43434"/>
                  <a:pt x="1206703" y="51004"/>
                  <a:pt x="1202436" y="57912"/>
                </a:cubicBezTo>
                <a:lnTo>
                  <a:pt x="1253033" y="57912"/>
                </a:lnTo>
                <a:lnTo>
                  <a:pt x="1253033" y="116739"/>
                </a:lnTo>
                <a:lnTo>
                  <a:pt x="1230173" y="116739"/>
                </a:lnTo>
                <a:lnTo>
                  <a:pt x="1230173" y="79553"/>
                </a:lnTo>
                <a:lnTo>
                  <a:pt x="1032662" y="79553"/>
                </a:lnTo>
                <a:lnTo>
                  <a:pt x="1032662" y="116739"/>
                </a:lnTo>
                <a:lnTo>
                  <a:pt x="1009803" y="116739"/>
                </a:lnTo>
                <a:lnTo>
                  <a:pt x="1009803" y="57912"/>
                </a:lnTo>
                <a:lnTo>
                  <a:pt x="1057961" y="57912"/>
                </a:lnTo>
                <a:cubicBezTo>
                  <a:pt x="1056742" y="55068"/>
                  <a:pt x="1055218" y="51816"/>
                  <a:pt x="1053389" y="48159"/>
                </a:cubicBezTo>
                <a:cubicBezTo>
                  <a:pt x="1051560" y="44501"/>
                  <a:pt x="1049630" y="40793"/>
                  <a:pt x="1047598" y="37034"/>
                </a:cubicBezTo>
                <a:cubicBezTo>
                  <a:pt x="1045566" y="33274"/>
                  <a:pt x="1043483" y="29718"/>
                  <a:pt x="1041349" y="26366"/>
                </a:cubicBezTo>
                <a:cubicBezTo>
                  <a:pt x="1039216" y="23013"/>
                  <a:pt x="1037234" y="20219"/>
                  <a:pt x="1035406" y="17984"/>
                </a:cubicBezTo>
                <a:lnTo>
                  <a:pt x="1056437" y="9144"/>
                </a:lnTo>
                <a:cubicBezTo>
                  <a:pt x="1057859" y="11176"/>
                  <a:pt x="1059739" y="14072"/>
                  <a:pt x="1062076" y="17831"/>
                </a:cubicBezTo>
                <a:cubicBezTo>
                  <a:pt x="1064412" y="21590"/>
                  <a:pt x="1066800" y="25604"/>
                  <a:pt x="1069238" y="29871"/>
                </a:cubicBezTo>
                <a:cubicBezTo>
                  <a:pt x="1071677" y="34138"/>
                  <a:pt x="1073963" y="38253"/>
                  <a:pt x="1076096" y="42215"/>
                </a:cubicBezTo>
                <a:cubicBezTo>
                  <a:pt x="1078230" y="46178"/>
                  <a:pt x="1079805" y="49378"/>
                  <a:pt x="1080821" y="51816"/>
                </a:cubicBezTo>
                <a:lnTo>
                  <a:pt x="1068019" y="57912"/>
                </a:lnTo>
                <a:lnTo>
                  <a:pt x="1126846" y="57912"/>
                </a:lnTo>
                <a:cubicBezTo>
                  <a:pt x="1125830" y="54661"/>
                  <a:pt x="1124509" y="50902"/>
                  <a:pt x="1122883" y="46635"/>
                </a:cubicBezTo>
                <a:cubicBezTo>
                  <a:pt x="1121258" y="42368"/>
                  <a:pt x="1119480" y="37999"/>
                  <a:pt x="1117549" y="33528"/>
                </a:cubicBezTo>
                <a:cubicBezTo>
                  <a:pt x="1115619" y="29058"/>
                  <a:pt x="1113638" y="24740"/>
                  <a:pt x="1111606" y="20574"/>
                </a:cubicBezTo>
                <a:cubicBezTo>
                  <a:pt x="1109574" y="16409"/>
                  <a:pt x="1107846" y="12904"/>
                  <a:pt x="1106424" y="10059"/>
                </a:cubicBezTo>
                <a:close/>
                <a:moveTo>
                  <a:pt x="1584503" y="1829"/>
                </a:moveTo>
                <a:cubicBezTo>
                  <a:pt x="1587145" y="4064"/>
                  <a:pt x="1590243" y="6909"/>
                  <a:pt x="1593799" y="10364"/>
                </a:cubicBezTo>
                <a:cubicBezTo>
                  <a:pt x="1597355" y="13818"/>
                  <a:pt x="1600962" y="17425"/>
                  <a:pt x="1604620" y="21184"/>
                </a:cubicBezTo>
                <a:cubicBezTo>
                  <a:pt x="1608277" y="24943"/>
                  <a:pt x="1611732" y="28652"/>
                  <a:pt x="1614983" y="32309"/>
                </a:cubicBezTo>
                <a:cubicBezTo>
                  <a:pt x="1618234" y="35967"/>
                  <a:pt x="1620876" y="39116"/>
                  <a:pt x="1622908" y="41758"/>
                </a:cubicBezTo>
                <a:lnTo>
                  <a:pt x="1613154" y="52731"/>
                </a:lnTo>
                <a:lnTo>
                  <a:pt x="1656741" y="52731"/>
                </a:lnTo>
                <a:lnTo>
                  <a:pt x="1656741" y="74372"/>
                </a:lnTo>
                <a:lnTo>
                  <a:pt x="1543355" y="74372"/>
                </a:lnTo>
                <a:lnTo>
                  <a:pt x="1543355" y="85954"/>
                </a:lnTo>
                <a:cubicBezTo>
                  <a:pt x="1547825" y="97130"/>
                  <a:pt x="1552499" y="107595"/>
                  <a:pt x="1557376" y="117348"/>
                </a:cubicBezTo>
                <a:cubicBezTo>
                  <a:pt x="1562253" y="127102"/>
                  <a:pt x="1567637" y="136348"/>
                  <a:pt x="1573530" y="145085"/>
                </a:cubicBezTo>
                <a:cubicBezTo>
                  <a:pt x="1578204" y="141021"/>
                  <a:pt x="1583131" y="136500"/>
                  <a:pt x="1588313" y="131522"/>
                </a:cubicBezTo>
                <a:cubicBezTo>
                  <a:pt x="1593495" y="126543"/>
                  <a:pt x="1598524" y="121463"/>
                  <a:pt x="1603401" y="116282"/>
                </a:cubicBezTo>
                <a:cubicBezTo>
                  <a:pt x="1608277" y="111100"/>
                  <a:pt x="1612849" y="105918"/>
                  <a:pt x="1617117" y="100737"/>
                </a:cubicBezTo>
                <a:cubicBezTo>
                  <a:pt x="1621384" y="95555"/>
                  <a:pt x="1625041" y="90729"/>
                  <a:pt x="1628089" y="86259"/>
                </a:cubicBezTo>
                <a:lnTo>
                  <a:pt x="1645158" y="101804"/>
                </a:lnTo>
                <a:cubicBezTo>
                  <a:pt x="1641501" y="106477"/>
                  <a:pt x="1637335" y="111506"/>
                  <a:pt x="1632661" y="116891"/>
                </a:cubicBezTo>
                <a:cubicBezTo>
                  <a:pt x="1627988" y="122276"/>
                  <a:pt x="1623060" y="127661"/>
                  <a:pt x="1617879" y="133046"/>
                </a:cubicBezTo>
                <a:cubicBezTo>
                  <a:pt x="1612697" y="138430"/>
                  <a:pt x="1607363" y="143663"/>
                  <a:pt x="1601877" y="148743"/>
                </a:cubicBezTo>
                <a:cubicBezTo>
                  <a:pt x="1596390" y="153823"/>
                  <a:pt x="1591209" y="158293"/>
                  <a:pt x="1586332" y="162154"/>
                </a:cubicBezTo>
                <a:cubicBezTo>
                  <a:pt x="1597508" y="175768"/>
                  <a:pt x="1610106" y="187960"/>
                  <a:pt x="1624127" y="198730"/>
                </a:cubicBezTo>
                <a:cubicBezTo>
                  <a:pt x="1638148" y="209500"/>
                  <a:pt x="1654302" y="219456"/>
                  <a:pt x="1672590" y="228600"/>
                </a:cubicBezTo>
                <a:lnTo>
                  <a:pt x="1657655" y="250546"/>
                </a:lnTo>
                <a:cubicBezTo>
                  <a:pt x="1632865" y="235712"/>
                  <a:pt x="1610868" y="218796"/>
                  <a:pt x="1591666" y="199797"/>
                </a:cubicBezTo>
                <a:cubicBezTo>
                  <a:pt x="1572463" y="180798"/>
                  <a:pt x="1556360" y="158090"/>
                  <a:pt x="1543355" y="131674"/>
                </a:cubicBezTo>
                <a:lnTo>
                  <a:pt x="1543355" y="238354"/>
                </a:lnTo>
                <a:cubicBezTo>
                  <a:pt x="1543355" y="244856"/>
                  <a:pt x="1542745" y="250343"/>
                  <a:pt x="1541526" y="254813"/>
                </a:cubicBezTo>
                <a:cubicBezTo>
                  <a:pt x="1540307" y="259284"/>
                  <a:pt x="1538072" y="262890"/>
                  <a:pt x="1534821" y="265634"/>
                </a:cubicBezTo>
                <a:cubicBezTo>
                  <a:pt x="1531569" y="268377"/>
                  <a:pt x="1527251" y="270460"/>
                  <a:pt x="1521867" y="271882"/>
                </a:cubicBezTo>
                <a:cubicBezTo>
                  <a:pt x="1516482" y="273304"/>
                  <a:pt x="1509522" y="274219"/>
                  <a:pt x="1500988" y="274625"/>
                </a:cubicBezTo>
                <a:lnTo>
                  <a:pt x="1484224" y="275540"/>
                </a:lnTo>
                <a:lnTo>
                  <a:pt x="1476909" y="252375"/>
                </a:lnTo>
                <a:lnTo>
                  <a:pt x="1497635" y="251156"/>
                </a:lnTo>
                <a:cubicBezTo>
                  <a:pt x="1502918" y="250952"/>
                  <a:pt x="1507033" y="250495"/>
                  <a:pt x="1509979" y="249784"/>
                </a:cubicBezTo>
                <a:cubicBezTo>
                  <a:pt x="1512926" y="249073"/>
                  <a:pt x="1515161" y="247955"/>
                  <a:pt x="1516685" y="246431"/>
                </a:cubicBezTo>
                <a:cubicBezTo>
                  <a:pt x="1518209" y="244907"/>
                  <a:pt x="1519174" y="242926"/>
                  <a:pt x="1519581" y="240488"/>
                </a:cubicBezTo>
                <a:cubicBezTo>
                  <a:pt x="1519987" y="238049"/>
                  <a:pt x="1520190" y="235001"/>
                  <a:pt x="1520190" y="231344"/>
                </a:cubicBezTo>
                <a:lnTo>
                  <a:pt x="1520190" y="169469"/>
                </a:lnTo>
                <a:cubicBezTo>
                  <a:pt x="1512469" y="175362"/>
                  <a:pt x="1504087" y="181560"/>
                  <a:pt x="1495044" y="188062"/>
                </a:cubicBezTo>
                <a:cubicBezTo>
                  <a:pt x="1486002" y="194564"/>
                  <a:pt x="1476655" y="201067"/>
                  <a:pt x="1467003" y="207569"/>
                </a:cubicBezTo>
                <a:cubicBezTo>
                  <a:pt x="1457351" y="214072"/>
                  <a:pt x="1447699" y="220371"/>
                  <a:pt x="1438047" y="226467"/>
                </a:cubicBezTo>
                <a:cubicBezTo>
                  <a:pt x="1428395" y="232563"/>
                  <a:pt x="1419200" y="238151"/>
                  <a:pt x="1410462" y="243231"/>
                </a:cubicBezTo>
                <a:lnTo>
                  <a:pt x="1395527" y="222809"/>
                </a:lnTo>
                <a:cubicBezTo>
                  <a:pt x="1406093" y="217323"/>
                  <a:pt x="1417066" y="211125"/>
                  <a:pt x="1428445" y="204216"/>
                </a:cubicBezTo>
                <a:cubicBezTo>
                  <a:pt x="1439825" y="197308"/>
                  <a:pt x="1451001" y="190246"/>
                  <a:pt x="1461973" y="183033"/>
                </a:cubicBezTo>
                <a:cubicBezTo>
                  <a:pt x="1472946" y="175819"/>
                  <a:pt x="1483411" y="168656"/>
                  <a:pt x="1493368" y="161544"/>
                </a:cubicBezTo>
                <a:cubicBezTo>
                  <a:pt x="1503325" y="154432"/>
                  <a:pt x="1512265" y="147828"/>
                  <a:pt x="1520190" y="141732"/>
                </a:cubicBezTo>
                <a:lnTo>
                  <a:pt x="1520190" y="74372"/>
                </a:lnTo>
                <a:lnTo>
                  <a:pt x="1409243" y="74372"/>
                </a:lnTo>
                <a:lnTo>
                  <a:pt x="1409243" y="52731"/>
                </a:lnTo>
                <a:lnTo>
                  <a:pt x="1520190" y="52731"/>
                </a:lnTo>
                <a:lnTo>
                  <a:pt x="1520190" y="3048"/>
                </a:lnTo>
                <a:lnTo>
                  <a:pt x="1543355" y="4268"/>
                </a:lnTo>
                <a:lnTo>
                  <a:pt x="1543355" y="52731"/>
                </a:lnTo>
                <a:lnTo>
                  <a:pt x="1603401" y="52731"/>
                </a:lnTo>
                <a:cubicBezTo>
                  <a:pt x="1600962" y="49480"/>
                  <a:pt x="1598270" y="46127"/>
                  <a:pt x="1595323" y="42672"/>
                </a:cubicBezTo>
                <a:cubicBezTo>
                  <a:pt x="1592377" y="39218"/>
                  <a:pt x="1589329" y="35814"/>
                  <a:pt x="1586179" y="32462"/>
                </a:cubicBezTo>
                <a:cubicBezTo>
                  <a:pt x="1583030" y="29109"/>
                  <a:pt x="1579982" y="26010"/>
                  <a:pt x="1577035" y="23165"/>
                </a:cubicBezTo>
                <a:cubicBezTo>
                  <a:pt x="1574089" y="20320"/>
                  <a:pt x="1571498" y="17984"/>
                  <a:pt x="1569263" y="16155"/>
                </a:cubicBezTo>
                <a:close/>
                <a:moveTo>
                  <a:pt x="914781" y="0"/>
                </a:moveTo>
                <a:cubicBezTo>
                  <a:pt x="916813" y="1829"/>
                  <a:pt x="919201" y="4014"/>
                  <a:pt x="921944" y="6554"/>
                </a:cubicBezTo>
                <a:cubicBezTo>
                  <a:pt x="924687" y="9094"/>
                  <a:pt x="927481" y="11837"/>
                  <a:pt x="930326" y="14783"/>
                </a:cubicBezTo>
                <a:cubicBezTo>
                  <a:pt x="933171" y="17730"/>
                  <a:pt x="935914" y="20574"/>
                  <a:pt x="938556" y="23318"/>
                </a:cubicBezTo>
                <a:cubicBezTo>
                  <a:pt x="941197" y="26061"/>
                  <a:pt x="943331" y="28448"/>
                  <a:pt x="944956" y="30480"/>
                </a:cubicBezTo>
                <a:lnTo>
                  <a:pt x="940079" y="35662"/>
                </a:lnTo>
                <a:lnTo>
                  <a:pt x="967207" y="35662"/>
                </a:lnTo>
                <a:lnTo>
                  <a:pt x="967207" y="53645"/>
                </a:lnTo>
                <a:lnTo>
                  <a:pt x="881558" y="53645"/>
                </a:lnTo>
                <a:lnTo>
                  <a:pt x="881558" y="74676"/>
                </a:lnTo>
                <a:lnTo>
                  <a:pt x="949833" y="74676"/>
                </a:lnTo>
                <a:lnTo>
                  <a:pt x="949833" y="182271"/>
                </a:lnTo>
                <a:lnTo>
                  <a:pt x="928802" y="182271"/>
                </a:lnTo>
                <a:lnTo>
                  <a:pt x="928802" y="165812"/>
                </a:lnTo>
                <a:lnTo>
                  <a:pt x="881558" y="165812"/>
                </a:lnTo>
                <a:lnTo>
                  <a:pt x="881558" y="180137"/>
                </a:lnTo>
                <a:lnTo>
                  <a:pt x="861746" y="180137"/>
                </a:lnTo>
                <a:lnTo>
                  <a:pt x="861746" y="165812"/>
                </a:lnTo>
                <a:lnTo>
                  <a:pt x="813892" y="165812"/>
                </a:lnTo>
                <a:lnTo>
                  <a:pt x="813892" y="182271"/>
                </a:lnTo>
                <a:lnTo>
                  <a:pt x="793471" y="182271"/>
                </a:lnTo>
                <a:lnTo>
                  <a:pt x="793471" y="74676"/>
                </a:lnTo>
                <a:lnTo>
                  <a:pt x="861746" y="74676"/>
                </a:lnTo>
                <a:lnTo>
                  <a:pt x="861746" y="53645"/>
                </a:lnTo>
                <a:lnTo>
                  <a:pt x="784327" y="53645"/>
                </a:lnTo>
                <a:lnTo>
                  <a:pt x="784327" y="35662"/>
                </a:lnTo>
                <a:lnTo>
                  <a:pt x="861746" y="35662"/>
                </a:lnTo>
                <a:lnTo>
                  <a:pt x="861746" y="4572"/>
                </a:lnTo>
                <a:lnTo>
                  <a:pt x="881558" y="5487"/>
                </a:lnTo>
                <a:lnTo>
                  <a:pt x="881558" y="35662"/>
                </a:lnTo>
                <a:lnTo>
                  <a:pt x="923925" y="35662"/>
                </a:lnTo>
                <a:cubicBezTo>
                  <a:pt x="920064" y="30988"/>
                  <a:pt x="916000" y="26518"/>
                  <a:pt x="911733" y="22251"/>
                </a:cubicBezTo>
                <a:cubicBezTo>
                  <a:pt x="907466" y="17984"/>
                  <a:pt x="903910" y="14529"/>
                  <a:pt x="901065" y="118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R" panose="00020600040101010101" pitchFamily="18" charset="-122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6538739" y="-1"/>
            <a:ext cx="5653261" cy="6858001"/>
            <a:chOff x="6538739" y="-1"/>
            <a:chExt cx="5653261" cy="6858001"/>
          </a:xfrm>
        </p:grpSpPr>
        <p:grpSp>
          <p:nvGrpSpPr>
            <p:cNvPr id="103" name="组合 102"/>
            <p:cNvGrpSpPr/>
            <p:nvPr/>
          </p:nvGrpSpPr>
          <p:grpSpPr>
            <a:xfrm>
              <a:off x="6538739" y="0"/>
              <a:ext cx="4877340" cy="6858000"/>
              <a:chOff x="7314660" y="0"/>
              <a:chExt cx="4877340" cy="6858000"/>
            </a:xfrm>
          </p:grpSpPr>
          <p:sp>
            <p:nvSpPr>
              <p:cNvPr id="11" name="任意多边形: 形状 10"/>
              <p:cNvSpPr/>
              <p:nvPr/>
            </p:nvSpPr>
            <p:spPr>
              <a:xfrm>
                <a:off x="7314660" y="0"/>
                <a:ext cx="4877340" cy="6858000"/>
              </a:xfrm>
              <a:custGeom>
                <a:avLst/>
                <a:gdLst>
                  <a:gd name="connsiteX0" fmla="*/ 0 w 4877340"/>
                  <a:gd name="connsiteY0" fmla="*/ 0 h 6858000"/>
                  <a:gd name="connsiteX1" fmla="*/ 4877340 w 4877340"/>
                  <a:gd name="connsiteY1" fmla="*/ 0 h 6858000"/>
                  <a:gd name="connsiteX2" fmla="*/ 4877340 w 4877340"/>
                  <a:gd name="connsiteY2" fmla="*/ 6858000 h 6858000"/>
                  <a:gd name="connsiteX3" fmla="*/ 0 w 4877340"/>
                  <a:gd name="connsiteY3" fmla="*/ 6858000 h 6858000"/>
                  <a:gd name="connsiteX4" fmla="*/ 23774 w 4877340"/>
                  <a:gd name="connsiteY4" fmla="*/ 6836196 h 6858000"/>
                  <a:gd name="connsiteX5" fmla="*/ 1290079 w 4877340"/>
                  <a:gd name="connsiteY5" fmla="*/ 3429000 h 6858000"/>
                  <a:gd name="connsiteX6" fmla="*/ 23774 w 4877340"/>
                  <a:gd name="connsiteY6" fmla="*/ 21804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40" h="6858000">
                    <a:moveTo>
                      <a:pt x="0" y="0"/>
                    </a:moveTo>
                    <a:lnTo>
                      <a:pt x="4877340" y="0"/>
                    </a:lnTo>
                    <a:lnTo>
                      <a:pt x="4877340" y="6858000"/>
                    </a:lnTo>
                    <a:lnTo>
                      <a:pt x="0" y="6858000"/>
                    </a:lnTo>
                    <a:lnTo>
                      <a:pt x="23774" y="6836196"/>
                    </a:lnTo>
                    <a:cubicBezTo>
                      <a:pt x="787772" y="6097790"/>
                      <a:pt x="1290079" y="4847315"/>
                      <a:pt x="1290079" y="3429000"/>
                    </a:cubicBezTo>
                    <a:cubicBezTo>
                      <a:pt x="1290079" y="2010685"/>
                      <a:pt x="787772" y="760210"/>
                      <a:pt x="23774" y="21804"/>
                    </a:cubicBezTo>
                    <a:close/>
                  </a:path>
                </a:pathLst>
              </a:custGeom>
              <a:solidFill>
                <a:srgbClr val="1C217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1" name="任意多边形: 形状 100"/>
              <p:cNvSpPr/>
              <p:nvPr/>
            </p:nvSpPr>
            <p:spPr>
              <a:xfrm>
                <a:off x="7666860" y="0"/>
                <a:ext cx="1159238" cy="6858000"/>
              </a:xfrm>
              <a:custGeom>
                <a:avLst/>
                <a:gdLst>
                  <a:gd name="connsiteX0" fmla="*/ 0 w 1891898"/>
                  <a:gd name="connsiteY0" fmla="*/ 0 h 6858000"/>
                  <a:gd name="connsiteX1" fmla="*/ 732660 w 1891898"/>
                  <a:gd name="connsiteY1" fmla="*/ 0 h 6858000"/>
                  <a:gd name="connsiteX2" fmla="*/ 860032 w 1891898"/>
                  <a:gd name="connsiteY2" fmla="*/ 143042 h 6858000"/>
                  <a:gd name="connsiteX3" fmla="*/ 1891898 w 1891898"/>
                  <a:gd name="connsiteY3" fmla="*/ 3429000 h 6858000"/>
                  <a:gd name="connsiteX4" fmla="*/ 860032 w 1891898"/>
                  <a:gd name="connsiteY4" fmla="*/ 6714959 h 6858000"/>
                  <a:gd name="connsiteX5" fmla="*/ 732660 w 1891898"/>
                  <a:gd name="connsiteY5" fmla="*/ 6858000 h 6858000"/>
                  <a:gd name="connsiteX6" fmla="*/ 0 w 1891898"/>
                  <a:gd name="connsiteY6" fmla="*/ 6858000 h 6858000"/>
                  <a:gd name="connsiteX0-1" fmla="*/ 732660 w 1891898"/>
                  <a:gd name="connsiteY0-2" fmla="*/ 0 h 6858000"/>
                  <a:gd name="connsiteX1-3" fmla="*/ 860032 w 1891898"/>
                  <a:gd name="connsiteY1-4" fmla="*/ 143042 h 6858000"/>
                  <a:gd name="connsiteX2-5" fmla="*/ 1891898 w 1891898"/>
                  <a:gd name="connsiteY2-6" fmla="*/ 3429000 h 6858000"/>
                  <a:gd name="connsiteX3-7" fmla="*/ 860032 w 1891898"/>
                  <a:gd name="connsiteY3-8" fmla="*/ 6714959 h 6858000"/>
                  <a:gd name="connsiteX4-9" fmla="*/ 732660 w 1891898"/>
                  <a:gd name="connsiteY4-10" fmla="*/ 6858000 h 6858000"/>
                  <a:gd name="connsiteX5-11" fmla="*/ 0 w 1891898"/>
                  <a:gd name="connsiteY5-12" fmla="*/ 6858000 h 6858000"/>
                  <a:gd name="connsiteX6-13" fmla="*/ 0 w 1891898"/>
                  <a:gd name="connsiteY6-14" fmla="*/ 0 h 6858000"/>
                  <a:gd name="connsiteX7" fmla="*/ 824100 w 1891898"/>
                  <a:gd name="connsiteY7" fmla="*/ 91440 h 6858000"/>
                  <a:gd name="connsiteX0-15" fmla="*/ 732660 w 1891898"/>
                  <a:gd name="connsiteY0-16" fmla="*/ 0 h 6858000"/>
                  <a:gd name="connsiteX1-17" fmla="*/ 860032 w 1891898"/>
                  <a:gd name="connsiteY1-18" fmla="*/ 143042 h 6858000"/>
                  <a:gd name="connsiteX2-19" fmla="*/ 1891898 w 1891898"/>
                  <a:gd name="connsiteY2-20" fmla="*/ 3429000 h 6858000"/>
                  <a:gd name="connsiteX3-21" fmla="*/ 860032 w 1891898"/>
                  <a:gd name="connsiteY3-22" fmla="*/ 6714959 h 6858000"/>
                  <a:gd name="connsiteX4-23" fmla="*/ 732660 w 1891898"/>
                  <a:gd name="connsiteY4-24" fmla="*/ 6858000 h 6858000"/>
                  <a:gd name="connsiteX5-25" fmla="*/ 0 w 1891898"/>
                  <a:gd name="connsiteY5-26" fmla="*/ 6858000 h 6858000"/>
                  <a:gd name="connsiteX6-27" fmla="*/ 0 w 1891898"/>
                  <a:gd name="connsiteY6-28" fmla="*/ 0 h 6858000"/>
                  <a:gd name="connsiteX0-29" fmla="*/ 732660 w 1891898"/>
                  <a:gd name="connsiteY0-30" fmla="*/ 0 h 6858000"/>
                  <a:gd name="connsiteX1-31" fmla="*/ 860032 w 1891898"/>
                  <a:gd name="connsiteY1-32" fmla="*/ 143042 h 6858000"/>
                  <a:gd name="connsiteX2-33" fmla="*/ 1891898 w 1891898"/>
                  <a:gd name="connsiteY2-34" fmla="*/ 3429000 h 6858000"/>
                  <a:gd name="connsiteX3-35" fmla="*/ 860032 w 1891898"/>
                  <a:gd name="connsiteY3-36" fmla="*/ 6714959 h 6858000"/>
                  <a:gd name="connsiteX4-37" fmla="*/ 732660 w 1891898"/>
                  <a:gd name="connsiteY4-38" fmla="*/ 6858000 h 6858000"/>
                  <a:gd name="connsiteX5-39" fmla="*/ 0 w 1891898"/>
                  <a:gd name="connsiteY5-40" fmla="*/ 6858000 h 6858000"/>
                  <a:gd name="connsiteX0-41" fmla="*/ 0 w 1159238"/>
                  <a:gd name="connsiteY0-42" fmla="*/ 0 h 6858000"/>
                  <a:gd name="connsiteX1-43" fmla="*/ 127372 w 1159238"/>
                  <a:gd name="connsiteY1-44" fmla="*/ 143042 h 6858000"/>
                  <a:gd name="connsiteX2-45" fmla="*/ 1159238 w 1159238"/>
                  <a:gd name="connsiteY2-46" fmla="*/ 3429000 h 6858000"/>
                  <a:gd name="connsiteX3-47" fmla="*/ 127372 w 1159238"/>
                  <a:gd name="connsiteY3-48" fmla="*/ 6714959 h 6858000"/>
                  <a:gd name="connsiteX4-49" fmla="*/ 0 w 1159238"/>
                  <a:gd name="connsiteY4-50" fmla="*/ 6858000 h 6858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9238" h="6858000">
                    <a:moveTo>
                      <a:pt x="0" y="0"/>
                    </a:moveTo>
                    <a:lnTo>
                      <a:pt x="127372" y="143042"/>
                    </a:lnTo>
                    <a:cubicBezTo>
                      <a:pt x="757558" y="924088"/>
                      <a:pt x="1159238" y="2106097"/>
                      <a:pt x="1159238" y="3429000"/>
                    </a:cubicBezTo>
                    <a:cubicBezTo>
                      <a:pt x="1159238" y="4751904"/>
                      <a:pt x="757558" y="5933913"/>
                      <a:pt x="127372" y="6714959"/>
                    </a:cubicBezTo>
                    <a:lnTo>
                      <a:pt x="0" y="6858000"/>
                    </a:lnTo>
                  </a:path>
                </a:pathLst>
              </a:custGeom>
              <a:noFill/>
              <a:ln w="19050" cap="rnd">
                <a:solidFill>
                  <a:srgbClr val="EEEE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04" name="矩形 103"/>
            <p:cNvSpPr/>
            <p:nvPr/>
          </p:nvSpPr>
          <p:spPr>
            <a:xfrm>
              <a:off x="11216727" y="-1"/>
              <a:ext cx="975273" cy="6858001"/>
            </a:xfrm>
            <a:prstGeom prst="rect">
              <a:avLst/>
            </a:prstGeom>
            <a:solidFill>
              <a:srgbClr val="1C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12" name="图片 111"/>
          <p:cNvPicPr>
            <a:picLocks noChangeAspect="1"/>
          </p:cNvPicPr>
          <p:nvPr/>
        </p:nvPicPr>
        <p:blipFill rotWithShape="1">
          <a:blip r:embed="rId1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53318" r="2408"/>
          <a:stretch>
            <a:fillRect/>
          </a:stretch>
        </p:blipFill>
        <p:spPr>
          <a:xfrm>
            <a:off x="6794139" y="0"/>
            <a:ext cx="5397861" cy="6858000"/>
          </a:xfrm>
          <a:custGeom>
            <a:avLst/>
            <a:gdLst>
              <a:gd name="connsiteX0" fmla="*/ 0 w 5691527"/>
              <a:gd name="connsiteY0" fmla="*/ 0 h 6858000"/>
              <a:gd name="connsiteX1" fmla="*/ 5691527 w 5691527"/>
              <a:gd name="connsiteY1" fmla="*/ 0 h 6858000"/>
              <a:gd name="connsiteX2" fmla="*/ 5691527 w 5691527"/>
              <a:gd name="connsiteY2" fmla="*/ 6858000 h 6858000"/>
              <a:gd name="connsiteX3" fmla="*/ 0 w 5691527"/>
              <a:gd name="connsiteY3" fmla="*/ 6858000 h 6858000"/>
              <a:gd name="connsiteX4" fmla="*/ 97838 w 5691527"/>
              <a:gd name="connsiteY4" fmla="*/ 6775975 h 6858000"/>
              <a:gd name="connsiteX5" fmla="*/ 1314782 w 5691527"/>
              <a:gd name="connsiteY5" fmla="*/ 3429000 h 6858000"/>
              <a:gd name="connsiteX6" fmla="*/ 97838 w 5691527"/>
              <a:gd name="connsiteY6" fmla="*/ 820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91527" h="6858000">
                <a:moveTo>
                  <a:pt x="0" y="0"/>
                </a:moveTo>
                <a:lnTo>
                  <a:pt x="5691527" y="0"/>
                </a:lnTo>
                <a:lnTo>
                  <a:pt x="5691527" y="6858000"/>
                </a:lnTo>
                <a:lnTo>
                  <a:pt x="0" y="6858000"/>
                </a:lnTo>
                <a:lnTo>
                  <a:pt x="97838" y="6775975"/>
                </a:lnTo>
                <a:cubicBezTo>
                  <a:pt x="822705" y="6131404"/>
                  <a:pt x="1314782" y="4874268"/>
                  <a:pt x="1314782" y="3429000"/>
                </a:cubicBezTo>
                <a:cubicBezTo>
                  <a:pt x="1314782" y="1983732"/>
                  <a:pt x="822705" y="726596"/>
                  <a:pt x="97838" y="82025"/>
                </a:cubicBezTo>
                <a:close/>
              </a:path>
            </a:pathLst>
          </a:custGeom>
        </p:spPr>
      </p:pic>
      <p:sp>
        <p:nvSpPr>
          <p:cNvPr id="109" name="椭圆 108" hidden="1"/>
          <p:cNvSpPr/>
          <p:nvPr/>
        </p:nvSpPr>
        <p:spPr>
          <a:xfrm>
            <a:off x="3164577" y="-377385"/>
            <a:ext cx="4650678" cy="761277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 descr="形状, 徽标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36" y="1905892"/>
            <a:ext cx="1772765" cy="1772765"/>
          </a:xfrm>
          <a:prstGeom prst="rect">
            <a:avLst/>
          </a:prstGeom>
        </p:spPr>
      </p:pic>
      <p:pic>
        <p:nvPicPr>
          <p:cNvPr id="8" name="图片 7" descr="图片包含 文本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779"/>
          <a:stretch>
            <a:fillRect/>
          </a:stretch>
        </p:blipFill>
        <p:spPr>
          <a:xfrm>
            <a:off x="8795597" y="3871292"/>
            <a:ext cx="2306134" cy="8508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457862" y="1341474"/>
                <a:ext cx="9525591" cy="449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>
                  <a:lnSpc>
                    <a:spcPct val="120000"/>
                  </a:lnSpc>
                </a:pPr>
                <a:r>
                  <a:rPr lang="zh-CN" altLang="en-US" sz="2400" dirty="0"/>
                  <a:t>称最优解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/>
                  <a:t>所满足的一阶必要条件为</a:t>
                </a:r>
                <a:r>
                  <a:rPr lang="en-US" altLang="zh-CN" sz="2400" dirty="0"/>
                  <a:t>K-T</a:t>
                </a:r>
                <a:r>
                  <a:rPr lang="zh-CN" altLang="en-US" sz="2400" dirty="0"/>
                  <a:t>条件，满足</a:t>
                </a:r>
                <a:r>
                  <a:rPr lang="en-US" altLang="zh-CN" sz="2400" dirty="0"/>
                  <a:t>K-T</a:t>
                </a:r>
                <a:r>
                  <a:rPr lang="zh-CN" altLang="en-US" sz="2400" dirty="0"/>
                  <a:t>条件的点为</a:t>
                </a:r>
                <a:r>
                  <a:rPr lang="en-US" altLang="zh-CN" sz="2400" dirty="0"/>
                  <a:t>K-T</a:t>
                </a:r>
                <a:r>
                  <a:rPr lang="zh-CN" altLang="en-US" sz="2400" dirty="0"/>
                  <a:t>点，第三个等式为互补松弛条件，如果对于任意的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/>
                  <a:t>中有且仅有一个取零值，则称严格互补松弛条件成立，</a:t>
                </a:r>
                <a:r>
                  <a:rPr lang="en-US" altLang="zh-CN" sz="2400" dirty="0"/>
                  <a:t>K-T</a:t>
                </a:r>
                <a:r>
                  <a:rPr lang="zh-CN" altLang="en-US" sz="2400" dirty="0"/>
                  <a:t>条件中的向量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/>
                  <a:t>称为最优</a:t>
                </a:r>
                <a:r>
                  <a:rPr lang="en-US" altLang="zh-CN" sz="2400" dirty="0"/>
                  <a:t>Lagrange</a:t>
                </a:r>
                <a:r>
                  <a:rPr lang="zh-CN" altLang="en-US" sz="2400" dirty="0"/>
                  <a:t>乘子。</a:t>
                </a:r>
                <a:endParaRPr lang="en-US" altLang="zh-CN" sz="2400" dirty="0"/>
              </a:p>
              <a:p>
                <a:pPr indent="457200">
                  <a:lnSpc>
                    <a:spcPct val="120000"/>
                  </a:lnSpc>
                </a:pPr>
                <a:endParaRPr lang="en-US" altLang="zh-CN" sz="2400" dirty="0"/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sz="2400" dirty="0"/>
                  <a:t>约束最优化问题的最优解在约束规范条件满足时必定是</a:t>
                </a:r>
                <a:r>
                  <a:rPr lang="en-US" altLang="zh-CN" sz="2400" dirty="0"/>
                  <a:t>K-T</a:t>
                </a:r>
                <a:r>
                  <a:rPr lang="zh-CN" altLang="en-US" sz="2400" dirty="0"/>
                  <a:t>点，但满足</a:t>
                </a:r>
                <a:r>
                  <a:rPr lang="en-US" altLang="zh-CN" sz="2400" dirty="0"/>
                  <a:t>K-T</a:t>
                </a:r>
                <a:r>
                  <a:rPr lang="zh-CN" altLang="en-US" sz="2400" dirty="0"/>
                  <a:t>条件的可行点未必是最优解。</a:t>
                </a:r>
                <a:endParaRPr lang="en-US" altLang="zh-CN" sz="2400" dirty="0"/>
              </a:p>
              <a:p>
                <a:pPr indent="457200">
                  <a:lnSpc>
                    <a:spcPct val="120000"/>
                  </a:lnSpc>
                </a:pPr>
                <a:endParaRPr lang="en-US" altLang="zh-CN" sz="2400" dirty="0"/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sz="2400" dirty="0"/>
                  <a:t>无约束最优化问题最优解的一阶必要条件是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/>
                  <a:t>，即在无约束最优化问题的最优解处，任何方向都不是目标函数的下降方向。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62" y="1341474"/>
                <a:ext cx="9525591" cy="4495718"/>
              </a:xfrm>
              <a:prstGeom prst="rect">
                <a:avLst/>
              </a:prstGeom>
              <a:blipFill rotWithShape="1">
                <a:blip r:embed="rId1"/>
                <a:stretch>
                  <a:fillRect l="-6" t="-8" r="5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90" name="文本框 89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94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6" name="Picture 3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3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" name="Picture 3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32" name="图片 131" descr="图片包含 游戏机, 钟表, 标志, 站&#10;&#10;描述已自动生成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: 圆角 95"/>
          <p:cNvSpPr/>
          <p:nvPr/>
        </p:nvSpPr>
        <p:spPr>
          <a:xfrm>
            <a:off x="966375" y="1202447"/>
            <a:ext cx="10251902" cy="5332813"/>
          </a:xfrm>
          <a:prstGeom prst="roundRect">
            <a:avLst>
              <a:gd name="adj" fmla="val 2900"/>
            </a:avLst>
          </a:prstGeom>
          <a:solidFill>
            <a:srgbClr val="EEEEEE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386516" y="1213503"/>
            <a:ext cx="1612000" cy="60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rPr>
              <a:t>F-J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rPr>
              <a:t>条件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87" name="文本框 86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89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5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8" name="组合 207"/>
          <p:cNvGrpSpPr/>
          <p:nvPr/>
        </p:nvGrpSpPr>
        <p:grpSpPr>
          <a:xfrm>
            <a:off x="-103583" y="0"/>
            <a:ext cx="12295583" cy="988043"/>
            <a:chOff x="-103583" y="0"/>
            <a:chExt cx="12295583" cy="1340884"/>
          </a:xfrm>
        </p:grpSpPr>
        <p:sp>
          <p:nvSpPr>
            <p:cNvPr id="209" name="矩形 208"/>
            <p:cNvSpPr/>
            <p:nvPr/>
          </p:nvSpPr>
          <p:spPr>
            <a:xfrm>
              <a:off x="0" y="0"/>
              <a:ext cx="12192000" cy="1325880"/>
            </a:xfrm>
            <a:prstGeom prst="rect">
              <a:avLst/>
            </a:prstGeom>
            <a:solidFill>
              <a:srgbClr val="1C217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10" name="图片 20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78250"/>
            <a:stretch>
              <a:fillRect/>
            </a:stretch>
          </p:blipFill>
          <p:spPr>
            <a:xfrm>
              <a:off x="0" y="0"/>
              <a:ext cx="12192000" cy="1325880"/>
            </a:xfrm>
            <a:prstGeom prst="rect">
              <a:avLst/>
            </a:prstGeom>
          </p:spPr>
        </p:pic>
        <p:pic>
          <p:nvPicPr>
            <p:cNvPr id="211" name="图片 2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103583" y="15004"/>
              <a:ext cx="4130799" cy="1325880"/>
            </a:xfrm>
            <a:prstGeom prst="rect">
              <a:avLst/>
            </a:prstGeom>
          </p:spPr>
        </p:pic>
        <p:pic>
          <p:nvPicPr>
            <p:cNvPr id="212" name="图片 211" descr="卡通人物&#10;&#10;中度可信度描述已自动生成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1" y="305974"/>
              <a:ext cx="2530940" cy="74394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599738" y="1793113"/>
                <a:ext cx="8569126" cy="4575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>
                  <a:lnSpc>
                    <a:spcPct val="120000"/>
                  </a:lnSpc>
                </a:pPr>
                <a:r>
                  <a:rPr lang="zh-CN" altLang="en-US" sz="2400" dirty="0"/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/>
                  <a:t>是非线性规划的局部最优点，函数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zh-CN" sz="2400" b="0" dirty="0"/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/>
                  <a:t>点有连续一阶偏导数，则必存在</a:t>
                </a:r>
                <a:r>
                  <a:rPr lang="zh-CN" altLang="en-US" sz="2400" b="1" dirty="0"/>
                  <a:t>不全为零</a:t>
                </a:r>
                <a:r>
                  <a:rPr lang="zh-CN" altLang="en-US" sz="2400" dirty="0"/>
                  <a:t>的数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zh-CN" altLang="en-US" sz="2400" dirty="0"/>
                  <a:t>使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indent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indent="457200">
                  <a:lnSpc>
                    <a:spcPct val="130000"/>
                  </a:lnSpc>
                </a:pPr>
                <a:r>
                  <a:rPr lang="zh-CN" altLang="en-US" sz="2400" dirty="0"/>
                  <a:t>此定理给出了非线性规划的最优点应满足的必要条件</a:t>
                </a:r>
                <a:r>
                  <a:rPr lang="en-US" altLang="zh-CN" sz="2400" dirty="0"/>
                  <a:t>.</a:t>
                </a:r>
                <a:endParaRPr lang="zh-CN" altLang="en-US" sz="2400" dirty="0"/>
              </a:p>
              <a:p>
                <a:pPr indent="457200"/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738" y="1793113"/>
                <a:ext cx="8569126" cy="4575933"/>
              </a:xfrm>
              <a:prstGeom prst="rect">
                <a:avLst/>
              </a:prstGeom>
              <a:blipFill rotWithShape="1">
                <a:blip r:embed="rId7"/>
                <a:stretch>
                  <a:fillRect l="-2" t="-11" r="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0481" y="1734291"/>
            <a:ext cx="7007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最优化方法概述</a:t>
            </a:r>
            <a:endParaRPr lang="zh-CN" altLang="en-US" sz="5400" dirty="0"/>
          </a:p>
        </p:txBody>
      </p:sp>
      <p:graphicFrame>
        <p:nvGraphicFramePr>
          <p:cNvPr id="3" name="Object 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3701198" y="2834901"/>
          <a:ext cx="3887624" cy="737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1209040" imgH="229235" progId="">
                  <p:embed/>
                </p:oleObj>
              </mc:Choice>
              <mc:Fallback>
                <p:oleObj name="" r:id="rId1" imgW="1209040" imgH="229235" progId="">
                  <p:embed/>
                  <p:pic>
                    <p:nvPicPr>
                      <p:cNvPr id="0" name="Object 7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1198" y="2834901"/>
                        <a:ext cx="3887624" cy="737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759322" y="3749220"/>
            <a:ext cx="8168449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/>
              <a:t>根据K-T条件，最优解必定是方程</a:t>
            </a:r>
            <a:endParaRPr lang="en-US" altLang="zh-CN" sz="2800" dirty="0"/>
          </a:p>
          <a:p>
            <a:r>
              <a:rPr lang="zh-CN" altLang="en-US" sz="2800" dirty="0"/>
              <a:t>的解。但解的解析式无法写出，一般用迭代思想，求解最优化问题。</a:t>
            </a:r>
            <a:endParaRPr lang="zh-CN" altLang="en-US" sz="2800" dirty="0"/>
          </a:p>
          <a:p>
            <a:endParaRPr lang="zh-CN" altLang="en-US" sz="4000" dirty="0"/>
          </a:p>
          <a:p>
            <a:endParaRPr lang="zh-CN" altLang="en-US" dirty="0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021788" y="3749381"/>
          <a:ext cx="3641197" cy="52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3" imgW="1361440" imgH="229235" progId="Equation.DSMT4">
                  <p:embed/>
                </p:oleObj>
              </mc:Choice>
              <mc:Fallback>
                <p:oleObj name="Equation" r:id="rId3" imgW="1361440" imgH="229235" progId="Equation.DSMT4">
                  <p:embed/>
                  <p:pic>
                    <p:nvPicPr>
                      <p:cNvPr id="0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1788" y="3749381"/>
                        <a:ext cx="3641197" cy="521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 descr="图片包含 游戏机, 钟表, 标志, 站&#10;&#10;描述已自动生成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687216" y="1523316"/>
            <a:ext cx="8229600" cy="1252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</a:rPr>
              <a:t>迭代的基本思想及格式</a:t>
            </a:r>
            <a:endParaRPr lang="zh-CN" altLang="en-US" dirty="0"/>
          </a:p>
        </p:txBody>
      </p:sp>
      <p:graphicFrame>
        <p:nvGraphicFramePr>
          <p:cNvPr id="3" name="对象 2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204913" y="2537365"/>
          <a:ext cx="9864126" cy="195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1" imgW="4749165" imgH="939800" progId="Equation.DSMT4">
                  <p:embed/>
                </p:oleObj>
              </mc:Choice>
              <mc:Fallback>
                <p:oleObj name="Equation" r:id="rId1" imgW="4749165" imgH="939800" progId="Equation.DSMT4">
                  <p:embed/>
                  <p:pic>
                    <p:nvPicPr>
                      <p:cNvPr id="0" name="对象 2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2537365"/>
                        <a:ext cx="9864126" cy="195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图片包含 游戏机, 钟表, 标志, 站&#10;&#10;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358900" y="1689100"/>
          <a:ext cx="8523288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1" imgW="107594400" imgH="28651200" progId="Equation.DSMT4">
                  <p:embed/>
                </p:oleObj>
              </mc:Choice>
              <mc:Fallback>
                <p:oleObj name="Equation" r:id="rId1" imgW="107594400" imgH="28651200" progId="Equation.DSMT4">
                  <p:embed/>
                  <p:pic>
                    <p:nvPicPr>
                      <p:cNvPr id="0" name="对象 1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1689100"/>
                        <a:ext cx="8523288" cy="227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 descr="图片包含 游戏机, 钟表, 标志, 站&#10;&#10;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98171" y="4394718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上述迭代法的基本格式中涉及</a:t>
            </a:r>
            <a:r>
              <a:rPr lang="en-US" altLang="zh-CN" sz="2400" dirty="0"/>
              <a:t>1</a:t>
            </a:r>
            <a:r>
              <a:rPr lang="zh-CN" altLang="en-US" sz="2400" dirty="0"/>
              <a:t>、初始点的选取 </a:t>
            </a:r>
            <a:endParaRPr lang="en-US" altLang="zh-CN" sz="2400" dirty="0"/>
          </a:p>
          <a:p>
            <a:r>
              <a:rPr lang="en-US" altLang="zh-CN" sz="2400" dirty="0"/>
              <a:t>                                               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、迭代点的好坏的判定  </a:t>
            </a:r>
            <a:endParaRPr lang="en-US" altLang="zh-CN" sz="2400" dirty="0"/>
          </a:p>
          <a:p>
            <a:r>
              <a:rPr lang="en-US" altLang="zh-CN" sz="2400" dirty="0"/>
              <a:t>                                                3</a:t>
            </a:r>
            <a:r>
              <a:rPr lang="zh-CN" altLang="en-US" sz="2400" dirty="0"/>
              <a:t>、迭代的终止条件    </a:t>
            </a:r>
            <a:endParaRPr lang="en-US" altLang="zh-CN" sz="2400" dirty="0"/>
          </a:p>
          <a:p>
            <a:r>
              <a:rPr lang="en-US" altLang="zh-CN" sz="2400" dirty="0"/>
              <a:t>                                                4</a:t>
            </a:r>
            <a:r>
              <a:rPr lang="zh-CN" altLang="en-US" sz="2400" dirty="0"/>
              <a:t>、修正量</a:t>
            </a:r>
            <a:r>
              <a:rPr lang="en-US" altLang="zh-CN" sz="2400" dirty="0"/>
              <a:t>S</a:t>
            </a:r>
            <a:r>
              <a:rPr lang="zh-CN" altLang="en-US" sz="2400" dirty="0"/>
              <a:t>的确定（重要）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78414" y="1295893"/>
            <a:ext cx="8269288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l" eaLnBrk="1" latinLnBrk="1" hangingPunct="1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初始点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的选取依赖于方法的收敛性能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778414" y="2104137"/>
            <a:ext cx="9127490" cy="1546785"/>
            <a:chOff x="776" y="611"/>
            <a:chExt cx="11004" cy="1866"/>
          </a:xfrm>
        </p:grpSpPr>
        <p:graphicFrame>
          <p:nvGraphicFramePr>
            <p:cNvPr id="4" name="对象 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776" y="611"/>
            <a:ext cx="11004" cy="1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1" imgW="3695700" imgH="457200" progId="">
                    <p:embed/>
                  </p:oleObj>
                </mc:Choice>
                <mc:Fallback>
                  <p:oleObj name="" r:id="rId1" imgW="3695700" imgH="457200" progId="">
                    <p:embed/>
                    <p:pic>
                      <p:nvPicPr>
                        <p:cNvPr id="0" name="对象 3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76" y="611"/>
                          <a:ext cx="11004" cy="136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3871" y="1467"/>
            <a:ext cx="4095" cy="10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3" imgW="1181100" imgH="292100" progId="">
                    <p:embed/>
                  </p:oleObj>
                </mc:Choice>
                <mc:Fallback>
                  <p:oleObj name="" r:id="rId3" imgW="1181100" imgH="292100" progId="">
                    <p:embed/>
                    <p:pic>
                      <p:nvPicPr>
                        <p:cNvPr id="0" name="对象 4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871" y="1467"/>
                          <a:ext cx="4095" cy="10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" name="图片 7" descr="图片包含 游戏机, 钟表, 标志, 站&#10;&#10;描述已自动生成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80104" y="3784419"/>
            <a:ext cx="9013994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 eaLnBrk="1" latin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对于全局收敛的算法，初始点的选取没有任何限制。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eaLnBrk="1" latin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对于局部收敛的算法，只有当初始点接近或者充分接近最优解时才收敛。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204913" y="1318239"/>
            <a:ext cx="9955764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/>
              <a:t>  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在最优化方法中，一般选用一个评价函数来评价一个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迭代点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的好坏。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/>
              <a:t>   无约束问题：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通常采用目标函数f(x)作为评价函数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例如min f(x)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="1" dirty="0"/>
          </a:p>
          <a:p>
            <a:endParaRPr lang="zh-CN" altLang="en-US" b="1" dirty="0"/>
          </a:p>
        </p:txBody>
      </p:sp>
      <p:graphicFrame>
        <p:nvGraphicFramePr>
          <p:cNvPr id="3" name="Object 5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204913" y="3146425"/>
          <a:ext cx="936793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318000" imgH="482600" progId="">
                  <p:embed/>
                </p:oleObj>
              </mc:Choice>
              <mc:Fallback>
                <p:oleObj name="" r:id="rId1" imgW="4318000" imgH="482600" progId="">
                  <p:embed/>
                  <p:pic>
                    <p:nvPicPr>
                      <p:cNvPr id="0" name="Object 5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3146425"/>
                        <a:ext cx="936793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图片包含 游戏机, 钟表, 标志, 站&#10;&#10;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4913" y="4184068"/>
            <a:ext cx="10057136" cy="22467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 eaLnBrk="1" latinLnBrk="1" hangingPunct="1"/>
            <a:r>
              <a:rPr lang="zh-CN" altLang="en-US" sz="2800" dirty="0"/>
              <a:t>   约束最优化问题：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如果那些迭代点都是可行点，仍然可以直接用目标函数作评价函数，但是对于那些迭代点不是可行点的方法，判定一个点的好坏既要考虑目标函数值的大小，又要考虑这个点的可行程度（离可行域的距离），所以这一类方法的评价函数中一般既包括目标函数也包括约束函数。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406457" y="1505233"/>
          <a:ext cx="6945680" cy="5432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834765" imgH="2997200" progId="">
                  <p:embed/>
                </p:oleObj>
              </mc:Choice>
              <mc:Fallback>
                <p:oleObj name="" r:id="rId1" imgW="3834765" imgH="2997200" progId="">
                  <p:embed/>
                  <p:pic>
                    <p:nvPicPr>
                      <p:cNvPr id="0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6457" y="1505233"/>
                        <a:ext cx="6945680" cy="543254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 descr="图片包含 游戏机, 钟表, 标志, 站&#10;&#10;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319333"/>
            <a:ext cx="2548254" cy="743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49257" y="621313"/>
            <a:ext cx="8558530" cy="8839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 eaLnBrk="1" latin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对于一个不可能在有限步内找到最优解的最优化方法，我们不仅要求其收敛，还要求其有较快的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收敛速度。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钟表, 标志, 站&#10;&#10;描述已自动生成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1" y="513855"/>
            <a:ext cx="2548254" cy="743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21485" y="1314450"/>
            <a:ext cx="8644255" cy="2286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 eaLnBrk="1" latin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理论上，根据最优性的一阶必要条件，K-T点是最合适的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迭代终止条件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eaLnBrk="1" latin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以无约束最优化问题为例，可以用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eaLnBrk="1" latinLnBrk="1" hangingPunct="1"/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eaLnBrk="1" latinLnBrk="1" hangingPunct="1"/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eaLnBrk="1" latin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来终止迭代，其中      是给定的精度要求。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27762" y="2535238"/>
          <a:ext cx="23050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916305" imgH="229235" progId="">
                  <p:embed/>
                </p:oleObj>
              </mc:Choice>
              <mc:Fallback>
                <p:oleObj name="" r:id="rId2" imgW="916305" imgH="229235" progId="">
                  <p:embed/>
                  <p:pic>
                    <p:nvPicPr>
                      <p:cNvPr id="0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27762" y="2535238"/>
                        <a:ext cx="2305050" cy="576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248513" y="3144025"/>
          <a:ext cx="916305" cy="513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196850" imgH="223520" progId="">
                  <p:embed/>
                </p:oleObj>
              </mc:Choice>
              <mc:Fallback>
                <p:oleObj name="" r:id="rId4" imgW="196850" imgH="223520" progId="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8513" y="3144025"/>
                        <a:ext cx="916305" cy="513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759250" y="3927739"/>
            <a:ext cx="895644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 eaLnBrk="1" latin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该准则一般适用于收敛速度比较慢的算法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780536" y="2742163"/>
            <a:ext cx="4221801" cy="3570656"/>
            <a:chOff x="0" y="0"/>
            <a:chExt cx="5785" cy="4619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0"/>
              <a:ext cx="5362" cy="3880"/>
              <a:chOff x="0" y="0"/>
              <a:chExt cx="5362" cy="388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4763" y="3402"/>
                <a:ext cx="599" cy="4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vert="horz" wrap="square" anchor="t">
                <a:spAutoFit/>
              </a:bodyPr>
              <a:lstStyle/>
              <a:p>
                <a:pPr lvl="0" algn="l" eaLnBrk="1" latinLnBrk="1" hangingPunct="1"/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0" y="0"/>
                <a:ext cx="4989" cy="3880"/>
                <a:chOff x="0" y="0"/>
                <a:chExt cx="4989" cy="3880"/>
              </a:xfrm>
            </p:grpSpPr>
            <p:graphicFrame>
              <p:nvGraphicFramePr>
                <p:cNvPr id="13" name="对象 12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4472" y="3515"/>
                <a:ext cx="260" cy="3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" name="" r:id="rId6" imgW="166370" imgH="217170" progId="">
                        <p:embed/>
                      </p:oleObj>
                    </mc:Choice>
                    <mc:Fallback>
                      <p:oleObj name="" r:id="rId6" imgW="166370" imgH="217170" progId="">
                        <p:embed/>
                        <p:pic>
                          <p:nvPicPr>
                            <p:cNvPr id="0" name="对象 11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72" y="3515"/>
                              <a:ext cx="260" cy="34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5" name="组合 14"/>
                <p:cNvGrpSpPr/>
                <p:nvPr/>
              </p:nvGrpSpPr>
              <p:grpSpPr>
                <a:xfrm>
                  <a:off x="0" y="0"/>
                  <a:ext cx="4989" cy="3880"/>
                  <a:chOff x="0" y="0"/>
                  <a:chExt cx="4989" cy="3880"/>
                </a:xfrm>
              </p:grpSpPr>
              <p:sp>
                <p:nvSpPr>
                  <p:cNvPr id="16" name="箭头 394"/>
                  <p:cNvSpPr/>
                  <p:nvPr/>
                </p:nvSpPr>
                <p:spPr>
                  <a:xfrm flipV="1">
                    <a:off x="567" y="227"/>
                    <a:ext cx="1" cy="3175"/>
                  </a:xfrm>
                  <a:prstGeom prst="line">
                    <a:avLst/>
                  </a:prstGeom>
                  <a:ln w="9525" cap="flat" cmpd="sng">
                    <a:solidFill>
                      <a:srgbClr val="FF0000"/>
                    </a:solidFill>
                    <a:prstDash val="solid"/>
                    <a:headEnd type="none" w="med" len="med"/>
                    <a:tailEnd type="triangle" w="med" len="med"/>
                  </a:ln>
                  <a:effectLst>
                    <a:prstShdw prst="shdw11" dir="16200000">
                      <a:schemeClr val="bg2">
                        <a:alpha val="50000"/>
                      </a:schemeClr>
                    </a:prstShdw>
                  </a:effectLst>
                </p:spPr>
              </p:sp>
              <p:sp>
                <p:nvSpPr>
                  <p:cNvPr id="17" name="箭头 395"/>
                  <p:cNvSpPr/>
                  <p:nvPr/>
                </p:nvSpPr>
                <p:spPr>
                  <a:xfrm>
                    <a:off x="567" y="3403"/>
                    <a:ext cx="4422" cy="1"/>
                  </a:xfrm>
                  <a:prstGeom prst="line">
                    <a:avLst/>
                  </a:prstGeom>
                  <a:ln w="9525" cap="flat" cmpd="sng">
                    <a:solidFill>
                      <a:srgbClr val="FF0000"/>
                    </a:solidFill>
                    <a:prstDash val="solid"/>
                    <a:headEnd type="none" w="med" len="med"/>
                    <a:tailEnd type="triangle" w="med" len="med"/>
                  </a:ln>
                  <a:effectLst>
                    <a:prstShdw prst="shdw11" dir="16200000">
                      <a:schemeClr val="bg2">
                        <a:alpha val="50000"/>
                      </a:schemeClr>
                    </a:prstShdw>
                  </a:effectLst>
                </p:spPr>
              </p:sp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0" y="0"/>
                    <a:ext cx="599" cy="47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/>
                  <a:p>
                    <a:pPr lvl="0" algn="l" eaLnBrk="1" latinLnBrk="1" hangingPunct="1"/>
                    <a:r>
                      <a: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f</a:t>
                    </a:r>
                    <a:endParaRPr lang="zh-CN" altLang="en-US" dirty="0"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" name="曲线 398"/>
                  <p:cNvSpPr/>
                  <p:nvPr/>
                </p:nvSpPr>
                <p:spPr>
                  <a:xfrm>
                    <a:off x="553" y="483"/>
                    <a:ext cx="4210" cy="23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600" h="21600">
                        <a:moveTo>
                          <a:pt x="0" y="11365"/>
                        </a:moveTo>
                        <a:cubicBezTo>
                          <a:pt x="1493" y="13608"/>
                          <a:pt x="4976" y="21543"/>
                          <a:pt x="8291" y="21571"/>
                        </a:cubicBezTo>
                        <a:cubicBezTo>
                          <a:pt x="11605" y="21600"/>
                          <a:pt x="14540" y="15618"/>
                          <a:pt x="16577" y="11505"/>
                        </a:cubicBezTo>
                        <a:cubicBezTo>
                          <a:pt x="18613" y="7393"/>
                          <a:pt x="17839" y="0"/>
                          <a:pt x="18470" y="1009"/>
                        </a:cubicBezTo>
                        <a:cubicBezTo>
                          <a:pt x="19101" y="2018"/>
                          <a:pt x="19178" y="15477"/>
                          <a:pt x="19732" y="16543"/>
                        </a:cubicBezTo>
                        <a:cubicBezTo>
                          <a:pt x="20286" y="17609"/>
                          <a:pt x="20871" y="8692"/>
                          <a:pt x="21235" y="6336"/>
                        </a:cubicBezTo>
                        <a:cubicBezTo>
                          <a:pt x="21600" y="3981"/>
                          <a:pt x="21517" y="4860"/>
                          <a:pt x="21548" y="474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FF0000"/>
                    </a:solidFill>
                    <a:prstDash val="solid"/>
                    <a:headEnd type="none" w="med" len="med"/>
                    <a:tailEnd type="triangle" w="med" len="med"/>
                  </a:ln>
                  <a:effectLst>
                    <a:prstShdw prst="shdw11" dir="16200000">
                      <a:schemeClr val="bg2">
                        <a:alpha val="50000"/>
                      </a:schemeClr>
                    </a:prstShdw>
                  </a:effectLst>
                </p:spPr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graphicFrame>
                <p:nvGraphicFramePr>
                  <p:cNvPr id="20" name="对象 19">
                    <a:hlinkClick r:id="" action="ppaction://ole?verb=0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149" y="3537"/>
                  <a:ext cx="240" cy="3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1" name="" r:id="rId8" imgW="153670" imgH="217170" progId="">
                          <p:embed/>
                        </p:oleObj>
                      </mc:Choice>
                      <mc:Fallback>
                        <p:oleObj name="" r:id="rId8" imgW="153670" imgH="217170" progId="">
                          <p:embed/>
                          <p:pic>
                            <p:nvPicPr>
                              <p:cNvPr id="0" name="对象 18">
                                <a:hlinkClick r:id="" action="ppaction://ole?verb=0"/>
                              </p:cNvPr>
                              <p:cNvPicPr/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149" y="3537"/>
                                <a:ext cx="240" cy="340"/>
                              </a:xfrm>
                              <a:prstGeom prst="rect">
                                <a:avLst/>
                              </a:prstGeom>
                              <a:noFill/>
                              <a:ln w="38100">
                                <a:noFill/>
                                <a:miter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22" name="对象 21">
                    <a:hlinkClick r:id="" action="ppaction://ole?verb=0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628" y="3400"/>
                  <a:ext cx="260" cy="48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3" name="" r:id="rId10" imgW="165735" imgH="306070" progId="">
                          <p:embed/>
                        </p:oleObj>
                      </mc:Choice>
                      <mc:Fallback>
                        <p:oleObj name="" r:id="rId10" imgW="165735" imgH="306070" progId="">
                          <p:embed/>
                          <p:pic>
                            <p:nvPicPr>
                              <p:cNvPr id="0" name="对象 19">
                                <a:hlinkClick r:id="" action="ppaction://ole?verb=0"/>
                              </p:cNvPr>
                              <p:cNvPicPr/>
                              <p:nvPr/>
                            </p:nvPicPr>
                            <p:blipFill>
                              <a:blip r:embed="rId1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628" y="3400"/>
                                <a:ext cx="260" cy="480"/>
                              </a:xfrm>
                              <a:prstGeom prst="rect">
                                <a:avLst/>
                              </a:prstGeom>
                              <a:noFill/>
                              <a:ln w="38100">
                                <a:noFill/>
                                <a:miter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aphicFrame>
              <p:nvGraphicFramePr>
                <p:cNvPr id="24" name="对象 23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4211" y="3367"/>
                <a:ext cx="300" cy="4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" name="" r:id="rId12" imgW="191770" imgH="306070" progId="">
                        <p:embed/>
                      </p:oleObj>
                    </mc:Choice>
                    <mc:Fallback>
                      <p:oleObj name="" r:id="rId12" imgW="191770" imgH="306070" progId="">
                        <p:embed/>
                        <p:pic>
                          <p:nvPicPr>
                            <p:cNvPr id="0" name="对象 13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211" y="3367"/>
                              <a:ext cx="300" cy="48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26" name="文本框 25"/>
            <p:cNvSpPr txBox="1"/>
            <p:nvPr/>
          </p:nvSpPr>
          <p:spPr>
            <a:xfrm>
              <a:off x="983" y="4106"/>
              <a:ext cx="4802" cy="5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lvl="0" algn="l" eaLnBrk="1" latinLnBrk="1" hangingPunct="1"/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极小点邻域内的梯度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41224" y="1334855"/>
            <a:ext cx="9536430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 eaLnBrk="1" latinLnBrk="1" hangingPunct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一个理想的算法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终止准则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eaLnBrk="1" latinLnBrk="1" hangingPunct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然而由于   是未知的，这样的准则并不具有任何使用价值，但是根据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eaLnBrk="1" latin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eaLnBrk="1" latinLnBrk="1" hangingPunct="1"/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788593" y="1212873"/>
          <a:ext cx="2013424" cy="488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939800" imgH="228600" progId="">
                  <p:embed/>
                </p:oleObj>
              </mc:Choice>
              <mc:Fallback>
                <p:oleObj name="" r:id="rId1" imgW="939800" imgH="228600" progId="">
                  <p:embed/>
                  <p:pic>
                    <p:nvPicPr>
                      <p:cNvPr id="0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8593" y="1212873"/>
                        <a:ext cx="2013424" cy="48898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2643674" y="1701855"/>
          <a:ext cx="501015" cy="417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165735" imgH="204470" progId="Equation.DSMT4">
                  <p:embed/>
                </p:oleObj>
              </mc:Choice>
              <mc:Fallback>
                <p:oleObj name="Equation" r:id="rId3" imgW="165735" imgH="20447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3674" y="1701855"/>
                        <a:ext cx="501015" cy="4178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41224" y="2089759"/>
          <a:ext cx="5930265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4000500" imgH="3009900" progId="">
                  <p:embed/>
                </p:oleObj>
              </mc:Choice>
              <mc:Fallback>
                <p:oleObj name="" r:id="rId5" imgW="4000500" imgH="3009900" progId="">
                  <p:embed/>
                  <p:pic>
                    <p:nvPicPr>
                      <p:cNvPr id="0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1224" y="2089759"/>
                        <a:ext cx="5930265" cy="4464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图片包含 游戏机, 钟表, 标志, 站&#10;&#10;描述已自动生成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1" y="91513"/>
            <a:ext cx="2548254" cy="743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1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40634"/>
          <a:stretch>
            <a:fillRect/>
          </a:stretch>
        </p:blipFill>
        <p:spPr>
          <a:xfrm>
            <a:off x="4034207" y="0"/>
            <a:ext cx="814621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65538"/>
          <a:stretch>
            <a:fillRect/>
          </a:stretch>
        </p:blipFill>
        <p:spPr>
          <a:xfrm>
            <a:off x="0" y="30480"/>
            <a:ext cx="4201610" cy="6797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420624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2400">
                <a:srgbClr val="FBFCFE"/>
              </a:gs>
              <a:gs pos="89000">
                <a:srgbClr val="FDFEFF">
                  <a:alpha val="98000"/>
                </a:srgbClr>
              </a:gs>
              <a:gs pos="15000">
                <a:srgbClr val="F8FAFD">
                  <a:alpha val="87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28915" y="2620846"/>
            <a:ext cx="2488557" cy="0"/>
          </a:xfrm>
          <a:prstGeom prst="line">
            <a:avLst/>
          </a:prstGeom>
          <a:ln w="31750">
            <a:solidFill>
              <a:srgbClr val="1C2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1008069" y="2592729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C21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</a:rPr>
              <a:t>目录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C21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728915" y="4068646"/>
            <a:ext cx="2488557" cy="0"/>
          </a:xfrm>
          <a:prstGeom prst="line">
            <a:avLst/>
          </a:prstGeom>
          <a:ln w="31750">
            <a:solidFill>
              <a:srgbClr val="1C2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1008069" y="3635318"/>
            <a:ext cx="203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C21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</a:rPr>
              <a:t>CONTENTS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C21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</a:endParaRPr>
          </a:p>
        </p:txBody>
      </p:sp>
      <p:sp>
        <p:nvSpPr>
          <p:cNvPr id="97" name="文本占位符 6"/>
          <p:cNvSpPr txBox="1"/>
          <p:nvPr/>
        </p:nvSpPr>
        <p:spPr>
          <a:xfrm>
            <a:off x="4779010" y="0"/>
            <a:ext cx="6847840" cy="6858000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kern="1200" spc="10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Tx/>
              <a:buSzTx/>
              <a:buFont typeface="+mj-lt"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  <a:sym typeface="+mn-ea"/>
              </a:rPr>
              <a:t> 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  <a:sym typeface="+mn-ea"/>
              </a:rPr>
              <a:t>可行方向与下降方向</a:t>
            </a:r>
            <a:endParaRPr kumimoji="0" lang="en-US" altLang="zh-CN" sz="3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Tx/>
              <a:buSzTx/>
              <a:buFont typeface="+mj-lt"/>
              <a:buNone/>
              <a:defRPr/>
            </a:pPr>
            <a:r>
              <a:rPr kumimoji="0" lang="en-US" altLang="zh-CN" sz="3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  </a:t>
            </a:r>
            <a:r>
              <a:rPr kumimoji="0" lang="zh-CN" altLang="en-US" sz="3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最优性条件</a:t>
            </a:r>
            <a:endParaRPr kumimoji="0" lang="en-US" altLang="zh-CN" sz="3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Tx/>
              <a:buSzTx/>
              <a:buFont typeface="+mj-lt"/>
              <a:buNone/>
              <a:defRPr/>
            </a:pPr>
            <a:r>
              <a:rPr kumimoji="0" lang="en-US" altLang="zh-CN" sz="3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  </a:t>
            </a:r>
            <a:r>
              <a:rPr kumimoji="0" lang="zh-CN" altLang="en-US" sz="3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最优化方法概述</a:t>
            </a:r>
            <a:endParaRPr kumimoji="0" lang="en-US" altLang="zh-CN" sz="3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R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Tx/>
              <a:buSzTx/>
              <a:buFont typeface="+mj-lt"/>
              <a:buNone/>
              <a:defRPr/>
            </a:pPr>
            <a:r>
              <a:rPr kumimoji="0" lang="en-US" altLang="zh-CN" sz="3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  </a:t>
            </a:r>
            <a:r>
              <a:rPr kumimoji="0" lang="zh-CN" altLang="en-US" sz="3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rPr>
              <a:t>例题讲解</a:t>
            </a:r>
            <a:endParaRPr kumimoji="0" lang="zh-CN" altLang="en-US" sz="3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R" panose="00020600040101010101" pitchFamily="18" charset="-122"/>
            </a:endParaRPr>
          </a:p>
        </p:txBody>
      </p:sp>
      <p:sp>
        <p:nvSpPr>
          <p:cNvPr id="107" name="iconfont-11655-2733981"/>
          <p:cNvSpPr/>
          <p:nvPr/>
        </p:nvSpPr>
        <p:spPr bwMode="auto">
          <a:xfrm>
            <a:off x="5854489" y="2748612"/>
            <a:ext cx="436942" cy="43632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607639" h="606722">
                <a:moveTo>
                  <a:pt x="474683" y="473985"/>
                </a:moveTo>
                <a:lnTo>
                  <a:pt x="474683" y="588064"/>
                </a:lnTo>
                <a:lnTo>
                  <a:pt x="588950" y="588064"/>
                </a:lnTo>
                <a:lnTo>
                  <a:pt x="588950" y="473985"/>
                </a:lnTo>
                <a:close/>
                <a:moveTo>
                  <a:pt x="246615" y="473985"/>
                </a:moveTo>
                <a:lnTo>
                  <a:pt x="246615" y="588064"/>
                </a:lnTo>
                <a:lnTo>
                  <a:pt x="360971" y="588064"/>
                </a:lnTo>
                <a:lnTo>
                  <a:pt x="360971" y="473985"/>
                </a:lnTo>
                <a:close/>
                <a:moveTo>
                  <a:pt x="18689" y="473985"/>
                </a:moveTo>
                <a:lnTo>
                  <a:pt x="18689" y="588064"/>
                </a:lnTo>
                <a:lnTo>
                  <a:pt x="132956" y="588064"/>
                </a:lnTo>
                <a:lnTo>
                  <a:pt x="132956" y="473985"/>
                </a:lnTo>
                <a:close/>
                <a:moveTo>
                  <a:pt x="521760" y="445198"/>
                </a:moveTo>
                <a:lnTo>
                  <a:pt x="540449" y="445198"/>
                </a:lnTo>
                <a:lnTo>
                  <a:pt x="540449" y="455327"/>
                </a:lnTo>
                <a:lnTo>
                  <a:pt x="607639" y="455327"/>
                </a:lnTo>
                <a:lnTo>
                  <a:pt x="607639" y="606722"/>
                </a:lnTo>
                <a:lnTo>
                  <a:pt x="455994" y="606722"/>
                </a:lnTo>
                <a:lnTo>
                  <a:pt x="455994" y="455327"/>
                </a:lnTo>
                <a:lnTo>
                  <a:pt x="521760" y="455327"/>
                </a:lnTo>
                <a:close/>
                <a:moveTo>
                  <a:pt x="291556" y="445198"/>
                </a:moveTo>
                <a:lnTo>
                  <a:pt x="310156" y="445198"/>
                </a:lnTo>
                <a:lnTo>
                  <a:pt x="310156" y="455327"/>
                </a:lnTo>
                <a:lnTo>
                  <a:pt x="379571" y="455327"/>
                </a:lnTo>
                <a:lnTo>
                  <a:pt x="379571" y="606722"/>
                </a:lnTo>
                <a:lnTo>
                  <a:pt x="227926" y="606722"/>
                </a:lnTo>
                <a:lnTo>
                  <a:pt x="227926" y="455327"/>
                </a:lnTo>
                <a:lnTo>
                  <a:pt x="291556" y="455327"/>
                </a:lnTo>
                <a:close/>
                <a:moveTo>
                  <a:pt x="65054" y="445198"/>
                </a:moveTo>
                <a:lnTo>
                  <a:pt x="83743" y="445198"/>
                </a:lnTo>
                <a:lnTo>
                  <a:pt x="83743" y="455327"/>
                </a:lnTo>
                <a:lnTo>
                  <a:pt x="151645" y="455327"/>
                </a:lnTo>
                <a:lnTo>
                  <a:pt x="151645" y="606722"/>
                </a:lnTo>
                <a:lnTo>
                  <a:pt x="0" y="606722"/>
                </a:lnTo>
                <a:lnTo>
                  <a:pt x="0" y="455327"/>
                </a:lnTo>
                <a:lnTo>
                  <a:pt x="65054" y="455327"/>
                </a:lnTo>
                <a:close/>
                <a:moveTo>
                  <a:pt x="335207" y="182906"/>
                </a:moveTo>
                <a:lnTo>
                  <a:pt x="348382" y="196143"/>
                </a:lnTo>
                <a:lnTo>
                  <a:pt x="294349" y="250155"/>
                </a:lnTo>
                <a:lnTo>
                  <a:pt x="259187" y="215065"/>
                </a:lnTo>
                <a:lnTo>
                  <a:pt x="272451" y="201917"/>
                </a:lnTo>
                <a:lnTo>
                  <a:pt x="294349" y="223771"/>
                </a:lnTo>
                <a:close/>
                <a:moveTo>
                  <a:pt x="303748" y="151467"/>
                </a:moveTo>
                <a:cubicBezTo>
                  <a:pt x="272245" y="151467"/>
                  <a:pt x="246615" y="177061"/>
                  <a:pt x="246615" y="208521"/>
                </a:cubicBezTo>
                <a:cubicBezTo>
                  <a:pt x="246615" y="239981"/>
                  <a:pt x="272245" y="265576"/>
                  <a:pt x="303748" y="265576"/>
                </a:cubicBezTo>
                <a:cubicBezTo>
                  <a:pt x="335252" y="265576"/>
                  <a:pt x="360971" y="239981"/>
                  <a:pt x="360971" y="208521"/>
                </a:cubicBezTo>
                <a:cubicBezTo>
                  <a:pt x="360971" y="177061"/>
                  <a:pt x="335252" y="151467"/>
                  <a:pt x="303748" y="151467"/>
                </a:cubicBezTo>
                <a:close/>
                <a:moveTo>
                  <a:pt x="303748" y="132804"/>
                </a:moveTo>
                <a:cubicBezTo>
                  <a:pt x="345575" y="132804"/>
                  <a:pt x="379571" y="166752"/>
                  <a:pt x="379571" y="208521"/>
                </a:cubicBezTo>
                <a:cubicBezTo>
                  <a:pt x="379571" y="250290"/>
                  <a:pt x="345575" y="284238"/>
                  <a:pt x="303748" y="284238"/>
                </a:cubicBezTo>
                <a:cubicBezTo>
                  <a:pt x="262011" y="284238"/>
                  <a:pt x="227926" y="250290"/>
                  <a:pt x="227926" y="208521"/>
                </a:cubicBezTo>
                <a:cubicBezTo>
                  <a:pt x="227926" y="166752"/>
                  <a:pt x="262011" y="132804"/>
                  <a:pt x="303748" y="132804"/>
                </a:cubicBezTo>
                <a:close/>
                <a:moveTo>
                  <a:pt x="303784" y="123029"/>
                </a:moveTo>
                <a:cubicBezTo>
                  <a:pt x="256619" y="123029"/>
                  <a:pt x="218176" y="161331"/>
                  <a:pt x="218176" y="208521"/>
                </a:cubicBezTo>
                <a:cubicBezTo>
                  <a:pt x="218176" y="255710"/>
                  <a:pt x="256619" y="294013"/>
                  <a:pt x="303784" y="294013"/>
                </a:cubicBezTo>
                <a:cubicBezTo>
                  <a:pt x="351037" y="294013"/>
                  <a:pt x="389480" y="255710"/>
                  <a:pt x="389480" y="208521"/>
                </a:cubicBezTo>
                <a:cubicBezTo>
                  <a:pt x="389480" y="161331"/>
                  <a:pt x="351037" y="123029"/>
                  <a:pt x="303784" y="123029"/>
                </a:cubicBezTo>
                <a:close/>
                <a:moveTo>
                  <a:pt x="303784" y="104366"/>
                </a:moveTo>
                <a:cubicBezTo>
                  <a:pt x="361360" y="104366"/>
                  <a:pt x="408079" y="151111"/>
                  <a:pt x="408079" y="208521"/>
                </a:cubicBezTo>
                <a:cubicBezTo>
                  <a:pt x="408079" y="265930"/>
                  <a:pt x="361360" y="312675"/>
                  <a:pt x="303784" y="312675"/>
                </a:cubicBezTo>
                <a:cubicBezTo>
                  <a:pt x="246296" y="312675"/>
                  <a:pt x="199488" y="265930"/>
                  <a:pt x="199488" y="208521"/>
                </a:cubicBezTo>
                <a:cubicBezTo>
                  <a:pt x="199488" y="151111"/>
                  <a:pt x="246296" y="104366"/>
                  <a:pt x="303784" y="104366"/>
                </a:cubicBezTo>
                <a:close/>
                <a:moveTo>
                  <a:pt x="140990" y="38952"/>
                </a:moveTo>
                <a:lnTo>
                  <a:pt x="160889" y="38952"/>
                </a:lnTo>
                <a:lnTo>
                  <a:pt x="160889" y="57511"/>
                </a:lnTo>
                <a:lnTo>
                  <a:pt x="140990" y="57511"/>
                </a:lnTo>
                <a:close/>
                <a:moveTo>
                  <a:pt x="103661" y="38952"/>
                </a:moveTo>
                <a:lnTo>
                  <a:pt x="122290" y="38952"/>
                </a:lnTo>
                <a:lnTo>
                  <a:pt x="122290" y="57511"/>
                </a:lnTo>
                <a:lnTo>
                  <a:pt x="103661" y="57511"/>
                </a:lnTo>
                <a:close/>
                <a:moveTo>
                  <a:pt x="66332" y="38952"/>
                </a:moveTo>
                <a:lnTo>
                  <a:pt x="85032" y="38952"/>
                </a:lnTo>
                <a:lnTo>
                  <a:pt x="85032" y="57511"/>
                </a:lnTo>
                <a:lnTo>
                  <a:pt x="66332" y="57511"/>
                </a:lnTo>
                <a:close/>
                <a:moveTo>
                  <a:pt x="47198" y="18662"/>
                </a:moveTo>
                <a:lnTo>
                  <a:pt x="47198" y="360448"/>
                </a:lnTo>
                <a:lnTo>
                  <a:pt x="560459" y="360448"/>
                </a:lnTo>
                <a:lnTo>
                  <a:pt x="560459" y="66029"/>
                </a:lnTo>
                <a:lnTo>
                  <a:pt x="180519" y="66029"/>
                </a:lnTo>
                <a:lnTo>
                  <a:pt x="180519" y="18662"/>
                </a:lnTo>
                <a:close/>
                <a:moveTo>
                  <a:pt x="208168" y="11573"/>
                </a:moveTo>
                <a:lnTo>
                  <a:pt x="569110" y="11573"/>
                </a:lnTo>
                <a:lnTo>
                  <a:pt x="569110" y="37682"/>
                </a:lnTo>
                <a:lnTo>
                  <a:pt x="550418" y="37682"/>
                </a:lnTo>
                <a:lnTo>
                  <a:pt x="550418" y="30222"/>
                </a:lnTo>
                <a:lnTo>
                  <a:pt x="208168" y="30222"/>
                </a:lnTo>
                <a:close/>
                <a:moveTo>
                  <a:pt x="28508" y="0"/>
                </a:moveTo>
                <a:lnTo>
                  <a:pt x="199120" y="0"/>
                </a:lnTo>
                <a:lnTo>
                  <a:pt x="199120" y="47456"/>
                </a:lnTo>
                <a:lnTo>
                  <a:pt x="579060" y="47456"/>
                </a:lnTo>
                <a:lnTo>
                  <a:pt x="579060" y="379021"/>
                </a:lnTo>
                <a:lnTo>
                  <a:pt x="310192" y="379021"/>
                </a:lnTo>
                <a:lnTo>
                  <a:pt x="310192" y="400438"/>
                </a:lnTo>
                <a:lnTo>
                  <a:pt x="540434" y="400438"/>
                </a:lnTo>
                <a:lnTo>
                  <a:pt x="540434" y="436518"/>
                </a:lnTo>
                <a:lnTo>
                  <a:pt x="521744" y="436518"/>
                </a:lnTo>
                <a:lnTo>
                  <a:pt x="521744" y="419100"/>
                </a:lnTo>
                <a:lnTo>
                  <a:pt x="310192" y="419100"/>
                </a:lnTo>
                <a:lnTo>
                  <a:pt x="310192" y="436518"/>
                </a:lnTo>
                <a:lnTo>
                  <a:pt x="291591" y="436518"/>
                </a:lnTo>
                <a:lnTo>
                  <a:pt x="291591" y="419100"/>
                </a:lnTo>
                <a:lnTo>
                  <a:pt x="83777" y="419100"/>
                </a:lnTo>
                <a:lnTo>
                  <a:pt x="83777" y="436518"/>
                </a:lnTo>
                <a:lnTo>
                  <a:pt x="65087" y="436518"/>
                </a:lnTo>
                <a:lnTo>
                  <a:pt x="65087" y="400438"/>
                </a:lnTo>
                <a:lnTo>
                  <a:pt x="291591" y="400438"/>
                </a:lnTo>
                <a:lnTo>
                  <a:pt x="291591" y="379021"/>
                </a:lnTo>
                <a:lnTo>
                  <a:pt x="28508" y="379021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08" name="list_103066"/>
          <p:cNvSpPr/>
          <p:nvPr/>
        </p:nvSpPr>
        <p:spPr bwMode="auto">
          <a:xfrm>
            <a:off x="5854489" y="1752681"/>
            <a:ext cx="436942" cy="436328"/>
          </a:xfrm>
          <a:custGeom>
            <a:avLst/>
            <a:gdLst>
              <a:gd name="connsiteX0" fmla="*/ 17800 w 606368"/>
              <a:gd name="connsiteY0" fmla="*/ 434840 h 529664"/>
              <a:gd name="connsiteX1" fmla="*/ 17800 w 606368"/>
              <a:gd name="connsiteY1" fmla="*/ 473321 h 529664"/>
              <a:gd name="connsiteX2" fmla="*/ 56338 w 606368"/>
              <a:gd name="connsiteY2" fmla="*/ 511890 h 529664"/>
              <a:gd name="connsiteX3" fmla="*/ 414036 w 606368"/>
              <a:gd name="connsiteY3" fmla="*/ 511890 h 529664"/>
              <a:gd name="connsiteX4" fmla="*/ 398727 w 606368"/>
              <a:gd name="connsiteY4" fmla="*/ 473321 h 529664"/>
              <a:gd name="connsiteX5" fmla="*/ 398727 w 606368"/>
              <a:gd name="connsiteY5" fmla="*/ 434840 h 529664"/>
              <a:gd name="connsiteX6" fmla="*/ 103865 w 606368"/>
              <a:gd name="connsiteY6" fmla="*/ 434840 h 529664"/>
              <a:gd name="connsiteX7" fmla="*/ 103776 w 606368"/>
              <a:gd name="connsiteY7" fmla="*/ 434840 h 529664"/>
              <a:gd name="connsiteX8" fmla="*/ 227230 w 606368"/>
              <a:gd name="connsiteY8" fmla="*/ 369692 h 529664"/>
              <a:gd name="connsiteX9" fmla="*/ 407646 w 606368"/>
              <a:gd name="connsiteY9" fmla="*/ 369692 h 529664"/>
              <a:gd name="connsiteX10" fmla="*/ 416547 w 606368"/>
              <a:gd name="connsiteY10" fmla="*/ 378583 h 529664"/>
              <a:gd name="connsiteX11" fmla="*/ 407646 w 606368"/>
              <a:gd name="connsiteY11" fmla="*/ 387474 h 529664"/>
              <a:gd name="connsiteX12" fmla="*/ 227230 w 606368"/>
              <a:gd name="connsiteY12" fmla="*/ 387474 h 529664"/>
              <a:gd name="connsiteX13" fmla="*/ 218329 w 606368"/>
              <a:gd name="connsiteY13" fmla="*/ 378583 h 529664"/>
              <a:gd name="connsiteX14" fmla="*/ 227230 w 606368"/>
              <a:gd name="connsiteY14" fmla="*/ 369692 h 529664"/>
              <a:gd name="connsiteX15" fmla="*/ 170280 w 606368"/>
              <a:gd name="connsiteY15" fmla="*/ 369692 h 529664"/>
              <a:gd name="connsiteX16" fmla="*/ 189321 w 606368"/>
              <a:gd name="connsiteY16" fmla="*/ 369692 h 529664"/>
              <a:gd name="connsiteX17" fmla="*/ 198218 w 606368"/>
              <a:gd name="connsiteY17" fmla="*/ 378583 h 529664"/>
              <a:gd name="connsiteX18" fmla="*/ 189321 w 606368"/>
              <a:gd name="connsiteY18" fmla="*/ 387474 h 529664"/>
              <a:gd name="connsiteX19" fmla="*/ 170280 w 606368"/>
              <a:gd name="connsiteY19" fmla="*/ 387474 h 529664"/>
              <a:gd name="connsiteX20" fmla="*/ 161383 w 606368"/>
              <a:gd name="connsiteY20" fmla="*/ 378583 h 529664"/>
              <a:gd name="connsiteX21" fmla="*/ 170280 w 606368"/>
              <a:gd name="connsiteY21" fmla="*/ 369692 h 529664"/>
              <a:gd name="connsiteX22" fmla="*/ 227228 w 606368"/>
              <a:gd name="connsiteY22" fmla="*/ 322272 h 529664"/>
              <a:gd name="connsiteX23" fmla="*/ 436086 w 606368"/>
              <a:gd name="connsiteY23" fmla="*/ 322272 h 529664"/>
              <a:gd name="connsiteX24" fmla="*/ 444985 w 606368"/>
              <a:gd name="connsiteY24" fmla="*/ 331128 h 529664"/>
              <a:gd name="connsiteX25" fmla="*/ 436086 w 606368"/>
              <a:gd name="connsiteY25" fmla="*/ 339984 h 529664"/>
              <a:gd name="connsiteX26" fmla="*/ 227228 w 606368"/>
              <a:gd name="connsiteY26" fmla="*/ 339984 h 529664"/>
              <a:gd name="connsiteX27" fmla="*/ 218329 w 606368"/>
              <a:gd name="connsiteY27" fmla="*/ 331128 h 529664"/>
              <a:gd name="connsiteX28" fmla="*/ 227228 w 606368"/>
              <a:gd name="connsiteY28" fmla="*/ 322272 h 529664"/>
              <a:gd name="connsiteX29" fmla="*/ 170280 w 606368"/>
              <a:gd name="connsiteY29" fmla="*/ 322272 h 529664"/>
              <a:gd name="connsiteX30" fmla="*/ 189321 w 606368"/>
              <a:gd name="connsiteY30" fmla="*/ 322272 h 529664"/>
              <a:gd name="connsiteX31" fmla="*/ 198218 w 606368"/>
              <a:gd name="connsiteY31" fmla="*/ 331128 h 529664"/>
              <a:gd name="connsiteX32" fmla="*/ 189321 w 606368"/>
              <a:gd name="connsiteY32" fmla="*/ 339984 h 529664"/>
              <a:gd name="connsiteX33" fmla="*/ 170280 w 606368"/>
              <a:gd name="connsiteY33" fmla="*/ 339984 h 529664"/>
              <a:gd name="connsiteX34" fmla="*/ 161383 w 606368"/>
              <a:gd name="connsiteY34" fmla="*/ 331128 h 529664"/>
              <a:gd name="connsiteX35" fmla="*/ 170280 w 606368"/>
              <a:gd name="connsiteY35" fmla="*/ 322272 h 529664"/>
              <a:gd name="connsiteX36" fmla="*/ 227228 w 606368"/>
              <a:gd name="connsiteY36" fmla="*/ 274852 h 529664"/>
              <a:gd name="connsiteX37" fmla="*/ 379140 w 606368"/>
              <a:gd name="connsiteY37" fmla="*/ 274852 h 529664"/>
              <a:gd name="connsiteX38" fmla="*/ 388039 w 606368"/>
              <a:gd name="connsiteY38" fmla="*/ 283743 h 529664"/>
              <a:gd name="connsiteX39" fmla="*/ 379140 w 606368"/>
              <a:gd name="connsiteY39" fmla="*/ 292634 h 529664"/>
              <a:gd name="connsiteX40" fmla="*/ 227228 w 606368"/>
              <a:gd name="connsiteY40" fmla="*/ 292634 h 529664"/>
              <a:gd name="connsiteX41" fmla="*/ 218329 w 606368"/>
              <a:gd name="connsiteY41" fmla="*/ 283743 h 529664"/>
              <a:gd name="connsiteX42" fmla="*/ 227228 w 606368"/>
              <a:gd name="connsiteY42" fmla="*/ 274852 h 529664"/>
              <a:gd name="connsiteX43" fmla="*/ 170280 w 606368"/>
              <a:gd name="connsiteY43" fmla="*/ 274852 h 529664"/>
              <a:gd name="connsiteX44" fmla="*/ 189321 w 606368"/>
              <a:gd name="connsiteY44" fmla="*/ 274852 h 529664"/>
              <a:gd name="connsiteX45" fmla="*/ 198218 w 606368"/>
              <a:gd name="connsiteY45" fmla="*/ 283743 h 529664"/>
              <a:gd name="connsiteX46" fmla="*/ 189321 w 606368"/>
              <a:gd name="connsiteY46" fmla="*/ 292634 h 529664"/>
              <a:gd name="connsiteX47" fmla="*/ 170280 w 606368"/>
              <a:gd name="connsiteY47" fmla="*/ 292634 h 529664"/>
              <a:gd name="connsiteX48" fmla="*/ 161383 w 606368"/>
              <a:gd name="connsiteY48" fmla="*/ 283743 h 529664"/>
              <a:gd name="connsiteX49" fmla="*/ 170280 w 606368"/>
              <a:gd name="connsiteY49" fmla="*/ 274852 h 529664"/>
              <a:gd name="connsiteX50" fmla="*/ 227230 w 606368"/>
              <a:gd name="connsiteY50" fmla="*/ 227503 h 529664"/>
              <a:gd name="connsiteX51" fmla="*/ 417172 w 606368"/>
              <a:gd name="connsiteY51" fmla="*/ 227503 h 529664"/>
              <a:gd name="connsiteX52" fmla="*/ 426073 w 606368"/>
              <a:gd name="connsiteY52" fmla="*/ 236394 h 529664"/>
              <a:gd name="connsiteX53" fmla="*/ 417172 w 606368"/>
              <a:gd name="connsiteY53" fmla="*/ 245285 h 529664"/>
              <a:gd name="connsiteX54" fmla="*/ 227230 w 606368"/>
              <a:gd name="connsiteY54" fmla="*/ 245285 h 529664"/>
              <a:gd name="connsiteX55" fmla="*/ 218329 w 606368"/>
              <a:gd name="connsiteY55" fmla="*/ 236394 h 529664"/>
              <a:gd name="connsiteX56" fmla="*/ 227230 w 606368"/>
              <a:gd name="connsiteY56" fmla="*/ 227503 h 529664"/>
              <a:gd name="connsiteX57" fmla="*/ 170280 w 606368"/>
              <a:gd name="connsiteY57" fmla="*/ 227503 h 529664"/>
              <a:gd name="connsiteX58" fmla="*/ 189321 w 606368"/>
              <a:gd name="connsiteY58" fmla="*/ 227503 h 529664"/>
              <a:gd name="connsiteX59" fmla="*/ 198218 w 606368"/>
              <a:gd name="connsiteY59" fmla="*/ 236394 h 529664"/>
              <a:gd name="connsiteX60" fmla="*/ 189321 w 606368"/>
              <a:gd name="connsiteY60" fmla="*/ 245285 h 529664"/>
              <a:gd name="connsiteX61" fmla="*/ 170280 w 606368"/>
              <a:gd name="connsiteY61" fmla="*/ 245285 h 529664"/>
              <a:gd name="connsiteX62" fmla="*/ 161383 w 606368"/>
              <a:gd name="connsiteY62" fmla="*/ 236394 h 529664"/>
              <a:gd name="connsiteX63" fmla="*/ 170280 w 606368"/>
              <a:gd name="connsiteY63" fmla="*/ 227503 h 529664"/>
              <a:gd name="connsiteX64" fmla="*/ 227228 w 606368"/>
              <a:gd name="connsiteY64" fmla="*/ 180012 h 529664"/>
              <a:gd name="connsiteX65" fmla="*/ 436086 w 606368"/>
              <a:gd name="connsiteY65" fmla="*/ 180012 h 529664"/>
              <a:gd name="connsiteX66" fmla="*/ 444985 w 606368"/>
              <a:gd name="connsiteY66" fmla="*/ 188903 h 529664"/>
              <a:gd name="connsiteX67" fmla="*/ 436086 w 606368"/>
              <a:gd name="connsiteY67" fmla="*/ 197794 h 529664"/>
              <a:gd name="connsiteX68" fmla="*/ 227228 w 606368"/>
              <a:gd name="connsiteY68" fmla="*/ 197794 h 529664"/>
              <a:gd name="connsiteX69" fmla="*/ 218329 w 606368"/>
              <a:gd name="connsiteY69" fmla="*/ 188903 h 529664"/>
              <a:gd name="connsiteX70" fmla="*/ 227228 w 606368"/>
              <a:gd name="connsiteY70" fmla="*/ 180012 h 529664"/>
              <a:gd name="connsiteX71" fmla="*/ 170280 w 606368"/>
              <a:gd name="connsiteY71" fmla="*/ 180012 h 529664"/>
              <a:gd name="connsiteX72" fmla="*/ 189321 w 606368"/>
              <a:gd name="connsiteY72" fmla="*/ 180012 h 529664"/>
              <a:gd name="connsiteX73" fmla="*/ 198218 w 606368"/>
              <a:gd name="connsiteY73" fmla="*/ 188903 h 529664"/>
              <a:gd name="connsiteX74" fmla="*/ 189321 w 606368"/>
              <a:gd name="connsiteY74" fmla="*/ 197794 h 529664"/>
              <a:gd name="connsiteX75" fmla="*/ 170280 w 606368"/>
              <a:gd name="connsiteY75" fmla="*/ 197794 h 529664"/>
              <a:gd name="connsiteX76" fmla="*/ 161383 w 606368"/>
              <a:gd name="connsiteY76" fmla="*/ 188903 h 529664"/>
              <a:gd name="connsiteX77" fmla="*/ 170280 w 606368"/>
              <a:gd name="connsiteY77" fmla="*/ 180012 h 529664"/>
              <a:gd name="connsiteX78" fmla="*/ 227230 w 606368"/>
              <a:gd name="connsiteY78" fmla="*/ 132663 h 529664"/>
              <a:gd name="connsiteX79" fmla="*/ 398120 w 606368"/>
              <a:gd name="connsiteY79" fmla="*/ 132663 h 529664"/>
              <a:gd name="connsiteX80" fmla="*/ 407021 w 606368"/>
              <a:gd name="connsiteY80" fmla="*/ 141554 h 529664"/>
              <a:gd name="connsiteX81" fmla="*/ 398120 w 606368"/>
              <a:gd name="connsiteY81" fmla="*/ 150445 h 529664"/>
              <a:gd name="connsiteX82" fmla="*/ 227230 w 606368"/>
              <a:gd name="connsiteY82" fmla="*/ 150445 h 529664"/>
              <a:gd name="connsiteX83" fmla="*/ 218329 w 606368"/>
              <a:gd name="connsiteY83" fmla="*/ 141554 h 529664"/>
              <a:gd name="connsiteX84" fmla="*/ 227230 w 606368"/>
              <a:gd name="connsiteY84" fmla="*/ 132663 h 529664"/>
              <a:gd name="connsiteX85" fmla="*/ 170280 w 606368"/>
              <a:gd name="connsiteY85" fmla="*/ 132663 h 529664"/>
              <a:gd name="connsiteX86" fmla="*/ 189321 w 606368"/>
              <a:gd name="connsiteY86" fmla="*/ 132663 h 529664"/>
              <a:gd name="connsiteX87" fmla="*/ 198218 w 606368"/>
              <a:gd name="connsiteY87" fmla="*/ 141554 h 529664"/>
              <a:gd name="connsiteX88" fmla="*/ 189321 w 606368"/>
              <a:gd name="connsiteY88" fmla="*/ 150445 h 529664"/>
              <a:gd name="connsiteX89" fmla="*/ 170280 w 606368"/>
              <a:gd name="connsiteY89" fmla="*/ 150445 h 529664"/>
              <a:gd name="connsiteX90" fmla="*/ 161383 w 606368"/>
              <a:gd name="connsiteY90" fmla="*/ 141554 h 529664"/>
              <a:gd name="connsiteX91" fmla="*/ 170280 w 606368"/>
              <a:gd name="connsiteY91" fmla="*/ 132663 h 529664"/>
              <a:gd name="connsiteX92" fmla="*/ 227228 w 606368"/>
              <a:gd name="connsiteY92" fmla="*/ 85314 h 529664"/>
              <a:gd name="connsiteX93" fmla="*/ 436086 w 606368"/>
              <a:gd name="connsiteY93" fmla="*/ 85314 h 529664"/>
              <a:gd name="connsiteX94" fmla="*/ 444985 w 606368"/>
              <a:gd name="connsiteY94" fmla="*/ 94205 h 529664"/>
              <a:gd name="connsiteX95" fmla="*/ 436086 w 606368"/>
              <a:gd name="connsiteY95" fmla="*/ 103096 h 529664"/>
              <a:gd name="connsiteX96" fmla="*/ 227228 w 606368"/>
              <a:gd name="connsiteY96" fmla="*/ 103096 h 529664"/>
              <a:gd name="connsiteX97" fmla="*/ 218329 w 606368"/>
              <a:gd name="connsiteY97" fmla="*/ 94205 h 529664"/>
              <a:gd name="connsiteX98" fmla="*/ 227228 w 606368"/>
              <a:gd name="connsiteY98" fmla="*/ 85314 h 529664"/>
              <a:gd name="connsiteX99" fmla="*/ 170280 w 606368"/>
              <a:gd name="connsiteY99" fmla="*/ 85314 h 529664"/>
              <a:gd name="connsiteX100" fmla="*/ 189321 w 606368"/>
              <a:gd name="connsiteY100" fmla="*/ 85314 h 529664"/>
              <a:gd name="connsiteX101" fmla="*/ 198218 w 606368"/>
              <a:gd name="connsiteY101" fmla="*/ 94205 h 529664"/>
              <a:gd name="connsiteX102" fmla="*/ 189321 w 606368"/>
              <a:gd name="connsiteY102" fmla="*/ 103096 h 529664"/>
              <a:gd name="connsiteX103" fmla="*/ 170280 w 606368"/>
              <a:gd name="connsiteY103" fmla="*/ 103096 h 529664"/>
              <a:gd name="connsiteX104" fmla="*/ 161383 w 606368"/>
              <a:gd name="connsiteY104" fmla="*/ 94205 h 529664"/>
              <a:gd name="connsiteX105" fmla="*/ 170280 w 606368"/>
              <a:gd name="connsiteY105" fmla="*/ 85314 h 529664"/>
              <a:gd name="connsiteX106" fmla="*/ 550030 w 606368"/>
              <a:gd name="connsiteY106" fmla="*/ 17774 h 529664"/>
              <a:gd name="connsiteX107" fmla="*/ 511492 w 606368"/>
              <a:gd name="connsiteY107" fmla="*/ 56255 h 529664"/>
              <a:gd name="connsiteX108" fmla="*/ 511492 w 606368"/>
              <a:gd name="connsiteY108" fmla="*/ 94735 h 529664"/>
              <a:gd name="connsiteX109" fmla="*/ 588568 w 606368"/>
              <a:gd name="connsiteY109" fmla="*/ 94735 h 529664"/>
              <a:gd name="connsiteX110" fmla="*/ 588568 w 606368"/>
              <a:gd name="connsiteY110" fmla="*/ 56255 h 529664"/>
              <a:gd name="connsiteX111" fmla="*/ 550030 w 606368"/>
              <a:gd name="connsiteY111" fmla="*/ 17774 h 529664"/>
              <a:gd name="connsiteX112" fmla="*/ 151303 w 606368"/>
              <a:gd name="connsiteY112" fmla="*/ 17774 h 529664"/>
              <a:gd name="connsiteX113" fmla="*/ 112765 w 606368"/>
              <a:gd name="connsiteY113" fmla="*/ 56255 h 529664"/>
              <a:gd name="connsiteX114" fmla="*/ 112765 w 606368"/>
              <a:gd name="connsiteY114" fmla="*/ 103622 h 529664"/>
              <a:gd name="connsiteX115" fmla="*/ 112765 w 606368"/>
              <a:gd name="connsiteY115" fmla="*/ 417066 h 529664"/>
              <a:gd name="connsiteX116" fmla="*/ 407627 w 606368"/>
              <a:gd name="connsiteY116" fmla="*/ 417066 h 529664"/>
              <a:gd name="connsiteX117" fmla="*/ 416528 w 606368"/>
              <a:gd name="connsiteY117" fmla="*/ 425953 h 529664"/>
              <a:gd name="connsiteX118" fmla="*/ 416528 w 606368"/>
              <a:gd name="connsiteY118" fmla="*/ 473321 h 529664"/>
              <a:gd name="connsiteX119" fmla="*/ 455065 w 606368"/>
              <a:gd name="connsiteY119" fmla="*/ 511890 h 529664"/>
              <a:gd name="connsiteX120" fmla="*/ 493692 w 606368"/>
              <a:gd name="connsiteY120" fmla="*/ 473321 h 529664"/>
              <a:gd name="connsiteX121" fmla="*/ 493692 w 606368"/>
              <a:gd name="connsiteY121" fmla="*/ 103622 h 529664"/>
              <a:gd name="connsiteX122" fmla="*/ 493692 w 606368"/>
              <a:gd name="connsiteY122" fmla="*/ 56255 h 529664"/>
              <a:gd name="connsiteX123" fmla="*/ 509000 w 606368"/>
              <a:gd name="connsiteY123" fmla="*/ 17774 h 529664"/>
              <a:gd name="connsiteX124" fmla="*/ 151303 w 606368"/>
              <a:gd name="connsiteY124" fmla="*/ 0 h 529664"/>
              <a:gd name="connsiteX125" fmla="*/ 550030 w 606368"/>
              <a:gd name="connsiteY125" fmla="*/ 0 h 529664"/>
              <a:gd name="connsiteX126" fmla="*/ 606368 w 606368"/>
              <a:gd name="connsiteY126" fmla="*/ 56255 h 529664"/>
              <a:gd name="connsiteX127" fmla="*/ 606368 w 606368"/>
              <a:gd name="connsiteY127" fmla="*/ 103622 h 529664"/>
              <a:gd name="connsiteX128" fmla="*/ 597468 w 606368"/>
              <a:gd name="connsiteY128" fmla="*/ 112509 h 529664"/>
              <a:gd name="connsiteX129" fmla="*/ 511492 w 606368"/>
              <a:gd name="connsiteY129" fmla="*/ 112509 h 529664"/>
              <a:gd name="connsiteX130" fmla="*/ 511492 w 606368"/>
              <a:gd name="connsiteY130" fmla="*/ 473321 h 529664"/>
              <a:gd name="connsiteX131" fmla="*/ 455065 w 606368"/>
              <a:gd name="connsiteY131" fmla="*/ 529664 h 529664"/>
              <a:gd name="connsiteX132" fmla="*/ 56338 w 606368"/>
              <a:gd name="connsiteY132" fmla="*/ 529664 h 529664"/>
              <a:gd name="connsiteX133" fmla="*/ 0 w 606368"/>
              <a:gd name="connsiteY133" fmla="*/ 473321 h 529664"/>
              <a:gd name="connsiteX134" fmla="*/ 0 w 606368"/>
              <a:gd name="connsiteY134" fmla="*/ 425953 h 529664"/>
              <a:gd name="connsiteX135" fmla="*/ 8900 w 606368"/>
              <a:gd name="connsiteY135" fmla="*/ 417066 h 529664"/>
              <a:gd name="connsiteX136" fmla="*/ 94965 w 606368"/>
              <a:gd name="connsiteY136" fmla="*/ 417066 h 529664"/>
              <a:gd name="connsiteX137" fmla="*/ 94965 w 606368"/>
              <a:gd name="connsiteY137" fmla="*/ 103622 h 529664"/>
              <a:gd name="connsiteX138" fmla="*/ 94965 w 606368"/>
              <a:gd name="connsiteY138" fmla="*/ 56255 h 529664"/>
              <a:gd name="connsiteX139" fmla="*/ 151303 w 606368"/>
              <a:gd name="connsiteY139" fmla="*/ 0 h 52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606368" h="529664">
                <a:moveTo>
                  <a:pt x="17800" y="434840"/>
                </a:moveTo>
                <a:lnTo>
                  <a:pt x="17800" y="473321"/>
                </a:lnTo>
                <a:cubicBezTo>
                  <a:pt x="17800" y="494560"/>
                  <a:pt x="35067" y="511890"/>
                  <a:pt x="56338" y="511890"/>
                </a:cubicBezTo>
                <a:lnTo>
                  <a:pt x="414036" y="511890"/>
                </a:lnTo>
                <a:cubicBezTo>
                  <a:pt x="404512" y="501759"/>
                  <a:pt x="398727" y="488251"/>
                  <a:pt x="398727" y="473321"/>
                </a:cubicBezTo>
                <a:lnTo>
                  <a:pt x="398727" y="434840"/>
                </a:lnTo>
                <a:lnTo>
                  <a:pt x="103865" y="434840"/>
                </a:lnTo>
                <a:cubicBezTo>
                  <a:pt x="103776" y="434840"/>
                  <a:pt x="103776" y="434840"/>
                  <a:pt x="103776" y="434840"/>
                </a:cubicBezTo>
                <a:close/>
                <a:moveTo>
                  <a:pt x="227230" y="369692"/>
                </a:moveTo>
                <a:lnTo>
                  <a:pt x="407646" y="369692"/>
                </a:lnTo>
                <a:cubicBezTo>
                  <a:pt x="412542" y="369692"/>
                  <a:pt x="416547" y="373604"/>
                  <a:pt x="416547" y="378583"/>
                </a:cubicBezTo>
                <a:cubicBezTo>
                  <a:pt x="416547" y="383473"/>
                  <a:pt x="412542" y="387474"/>
                  <a:pt x="407646" y="387474"/>
                </a:cubicBezTo>
                <a:lnTo>
                  <a:pt x="227230" y="387474"/>
                </a:lnTo>
                <a:cubicBezTo>
                  <a:pt x="222334" y="387474"/>
                  <a:pt x="218329" y="383473"/>
                  <a:pt x="218329" y="378583"/>
                </a:cubicBezTo>
                <a:cubicBezTo>
                  <a:pt x="218329" y="373604"/>
                  <a:pt x="222334" y="369692"/>
                  <a:pt x="227230" y="369692"/>
                </a:cubicBezTo>
                <a:close/>
                <a:moveTo>
                  <a:pt x="170280" y="369692"/>
                </a:moveTo>
                <a:lnTo>
                  <a:pt x="189321" y="369692"/>
                </a:lnTo>
                <a:cubicBezTo>
                  <a:pt x="194214" y="369692"/>
                  <a:pt x="198218" y="373604"/>
                  <a:pt x="198218" y="378583"/>
                </a:cubicBezTo>
                <a:cubicBezTo>
                  <a:pt x="198218" y="383473"/>
                  <a:pt x="194214" y="387474"/>
                  <a:pt x="189321" y="387474"/>
                </a:cubicBezTo>
                <a:lnTo>
                  <a:pt x="170280" y="387474"/>
                </a:lnTo>
                <a:cubicBezTo>
                  <a:pt x="165387" y="387474"/>
                  <a:pt x="161383" y="383473"/>
                  <a:pt x="161383" y="378583"/>
                </a:cubicBezTo>
                <a:cubicBezTo>
                  <a:pt x="161383" y="373604"/>
                  <a:pt x="165387" y="369692"/>
                  <a:pt x="170280" y="369692"/>
                </a:cubicBezTo>
                <a:close/>
                <a:moveTo>
                  <a:pt x="227228" y="322272"/>
                </a:moveTo>
                <a:lnTo>
                  <a:pt x="436086" y="322272"/>
                </a:lnTo>
                <a:cubicBezTo>
                  <a:pt x="440980" y="322272"/>
                  <a:pt x="444985" y="326257"/>
                  <a:pt x="444985" y="331128"/>
                </a:cubicBezTo>
                <a:cubicBezTo>
                  <a:pt x="444985" y="336087"/>
                  <a:pt x="440980" y="339984"/>
                  <a:pt x="436086" y="339984"/>
                </a:cubicBezTo>
                <a:lnTo>
                  <a:pt x="227228" y="339984"/>
                </a:lnTo>
                <a:cubicBezTo>
                  <a:pt x="222334" y="339984"/>
                  <a:pt x="218329" y="336087"/>
                  <a:pt x="218329" y="331128"/>
                </a:cubicBezTo>
                <a:cubicBezTo>
                  <a:pt x="218329" y="326257"/>
                  <a:pt x="222334" y="322272"/>
                  <a:pt x="227228" y="322272"/>
                </a:cubicBezTo>
                <a:close/>
                <a:moveTo>
                  <a:pt x="170280" y="322272"/>
                </a:moveTo>
                <a:lnTo>
                  <a:pt x="189321" y="322272"/>
                </a:lnTo>
                <a:cubicBezTo>
                  <a:pt x="194214" y="322272"/>
                  <a:pt x="198218" y="326257"/>
                  <a:pt x="198218" y="331128"/>
                </a:cubicBezTo>
                <a:cubicBezTo>
                  <a:pt x="198218" y="336087"/>
                  <a:pt x="194214" y="339984"/>
                  <a:pt x="189321" y="339984"/>
                </a:cubicBezTo>
                <a:lnTo>
                  <a:pt x="170280" y="339984"/>
                </a:lnTo>
                <a:cubicBezTo>
                  <a:pt x="165387" y="339984"/>
                  <a:pt x="161383" y="336087"/>
                  <a:pt x="161383" y="331128"/>
                </a:cubicBezTo>
                <a:cubicBezTo>
                  <a:pt x="161383" y="326257"/>
                  <a:pt x="165387" y="322272"/>
                  <a:pt x="170280" y="322272"/>
                </a:cubicBezTo>
                <a:close/>
                <a:moveTo>
                  <a:pt x="227228" y="274852"/>
                </a:moveTo>
                <a:lnTo>
                  <a:pt x="379140" y="274852"/>
                </a:lnTo>
                <a:cubicBezTo>
                  <a:pt x="384034" y="274852"/>
                  <a:pt x="388039" y="278853"/>
                  <a:pt x="388039" y="283743"/>
                </a:cubicBezTo>
                <a:cubicBezTo>
                  <a:pt x="388039" y="288633"/>
                  <a:pt x="384034" y="292634"/>
                  <a:pt x="379140" y="292634"/>
                </a:cubicBezTo>
                <a:lnTo>
                  <a:pt x="227228" y="292634"/>
                </a:lnTo>
                <a:cubicBezTo>
                  <a:pt x="222334" y="292634"/>
                  <a:pt x="218329" y="288633"/>
                  <a:pt x="218329" y="283743"/>
                </a:cubicBezTo>
                <a:cubicBezTo>
                  <a:pt x="218329" y="278853"/>
                  <a:pt x="222334" y="274852"/>
                  <a:pt x="227228" y="274852"/>
                </a:cubicBezTo>
                <a:close/>
                <a:moveTo>
                  <a:pt x="170280" y="274852"/>
                </a:moveTo>
                <a:lnTo>
                  <a:pt x="189321" y="274852"/>
                </a:lnTo>
                <a:cubicBezTo>
                  <a:pt x="194214" y="274852"/>
                  <a:pt x="198218" y="278853"/>
                  <a:pt x="198218" y="283743"/>
                </a:cubicBezTo>
                <a:cubicBezTo>
                  <a:pt x="198218" y="288633"/>
                  <a:pt x="194214" y="292634"/>
                  <a:pt x="189321" y="292634"/>
                </a:cubicBezTo>
                <a:lnTo>
                  <a:pt x="170280" y="292634"/>
                </a:lnTo>
                <a:cubicBezTo>
                  <a:pt x="165387" y="292634"/>
                  <a:pt x="161383" y="288633"/>
                  <a:pt x="161383" y="283743"/>
                </a:cubicBezTo>
                <a:cubicBezTo>
                  <a:pt x="161383" y="278853"/>
                  <a:pt x="165387" y="274852"/>
                  <a:pt x="170280" y="274852"/>
                </a:cubicBezTo>
                <a:close/>
                <a:moveTo>
                  <a:pt x="227230" y="227503"/>
                </a:moveTo>
                <a:lnTo>
                  <a:pt x="417172" y="227503"/>
                </a:lnTo>
                <a:cubicBezTo>
                  <a:pt x="422068" y="227503"/>
                  <a:pt x="426073" y="231415"/>
                  <a:pt x="426073" y="236394"/>
                </a:cubicBezTo>
                <a:cubicBezTo>
                  <a:pt x="426073" y="241284"/>
                  <a:pt x="422068" y="245285"/>
                  <a:pt x="417172" y="245285"/>
                </a:cubicBezTo>
                <a:lnTo>
                  <a:pt x="227230" y="245285"/>
                </a:lnTo>
                <a:cubicBezTo>
                  <a:pt x="222334" y="245285"/>
                  <a:pt x="218329" y="241284"/>
                  <a:pt x="218329" y="236394"/>
                </a:cubicBezTo>
                <a:cubicBezTo>
                  <a:pt x="218329" y="231415"/>
                  <a:pt x="222334" y="227503"/>
                  <a:pt x="227230" y="227503"/>
                </a:cubicBezTo>
                <a:close/>
                <a:moveTo>
                  <a:pt x="170280" y="227503"/>
                </a:moveTo>
                <a:lnTo>
                  <a:pt x="189321" y="227503"/>
                </a:lnTo>
                <a:cubicBezTo>
                  <a:pt x="194214" y="227503"/>
                  <a:pt x="198218" y="231415"/>
                  <a:pt x="198218" y="236394"/>
                </a:cubicBezTo>
                <a:cubicBezTo>
                  <a:pt x="198218" y="241284"/>
                  <a:pt x="194214" y="245285"/>
                  <a:pt x="189321" y="245285"/>
                </a:cubicBezTo>
                <a:lnTo>
                  <a:pt x="170280" y="245285"/>
                </a:lnTo>
                <a:cubicBezTo>
                  <a:pt x="165387" y="245285"/>
                  <a:pt x="161383" y="241284"/>
                  <a:pt x="161383" y="236394"/>
                </a:cubicBezTo>
                <a:cubicBezTo>
                  <a:pt x="161383" y="231415"/>
                  <a:pt x="165387" y="227503"/>
                  <a:pt x="170280" y="227503"/>
                </a:cubicBezTo>
                <a:close/>
                <a:moveTo>
                  <a:pt x="227228" y="180012"/>
                </a:moveTo>
                <a:lnTo>
                  <a:pt x="436086" y="180012"/>
                </a:lnTo>
                <a:cubicBezTo>
                  <a:pt x="440980" y="180012"/>
                  <a:pt x="444985" y="184013"/>
                  <a:pt x="444985" y="188903"/>
                </a:cubicBezTo>
                <a:cubicBezTo>
                  <a:pt x="444985" y="193882"/>
                  <a:pt x="440980" y="197794"/>
                  <a:pt x="436086" y="197794"/>
                </a:cubicBezTo>
                <a:lnTo>
                  <a:pt x="227228" y="197794"/>
                </a:lnTo>
                <a:cubicBezTo>
                  <a:pt x="222334" y="197794"/>
                  <a:pt x="218329" y="193882"/>
                  <a:pt x="218329" y="188903"/>
                </a:cubicBezTo>
                <a:cubicBezTo>
                  <a:pt x="218329" y="184013"/>
                  <a:pt x="222334" y="180012"/>
                  <a:pt x="227228" y="180012"/>
                </a:cubicBezTo>
                <a:close/>
                <a:moveTo>
                  <a:pt x="170280" y="180012"/>
                </a:moveTo>
                <a:lnTo>
                  <a:pt x="189321" y="180012"/>
                </a:lnTo>
                <a:cubicBezTo>
                  <a:pt x="194214" y="180012"/>
                  <a:pt x="198218" y="184013"/>
                  <a:pt x="198218" y="188903"/>
                </a:cubicBezTo>
                <a:cubicBezTo>
                  <a:pt x="198218" y="193882"/>
                  <a:pt x="194214" y="197794"/>
                  <a:pt x="189321" y="197794"/>
                </a:cubicBezTo>
                <a:lnTo>
                  <a:pt x="170280" y="197794"/>
                </a:lnTo>
                <a:cubicBezTo>
                  <a:pt x="165387" y="197794"/>
                  <a:pt x="161383" y="193882"/>
                  <a:pt x="161383" y="188903"/>
                </a:cubicBezTo>
                <a:cubicBezTo>
                  <a:pt x="161383" y="184013"/>
                  <a:pt x="165387" y="180012"/>
                  <a:pt x="170280" y="180012"/>
                </a:cubicBezTo>
                <a:close/>
                <a:moveTo>
                  <a:pt x="227230" y="132663"/>
                </a:moveTo>
                <a:lnTo>
                  <a:pt x="398120" y="132663"/>
                </a:lnTo>
                <a:cubicBezTo>
                  <a:pt x="403105" y="132663"/>
                  <a:pt x="407021" y="136664"/>
                  <a:pt x="407021" y="141554"/>
                </a:cubicBezTo>
                <a:cubicBezTo>
                  <a:pt x="407021" y="146444"/>
                  <a:pt x="403105" y="150445"/>
                  <a:pt x="398120" y="150445"/>
                </a:cubicBezTo>
                <a:lnTo>
                  <a:pt x="227230" y="150445"/>
                </a:lnTo>
                <a:cubicBezTo>
                  <a:pt x="222334" y="150445"/>
                  <a:pt x="218329" y="146444"/>
                  <a:pt x="218329" y="141554"/>
                </a:cubicBezTo>
                <a:cubicBezTo>
                  <a:pt x="218329" y="136664"/>
                  <a:pt x="222334" y="132663"/>
                  <a:pt x="227230" y="132663"/>
                </a:cubicBezTo>
                <a:close/>
                <a:moveTo>
                  <a:pt x="170280" y="132663"/>
                </a:moveTo>
                <a:lnTo>
                  <a:pt x="189321" y="132663"/>
                </a:lnTo>
                <a:cubicBezTo>
                  <a:pt x="194214" y="132663"/>
                  <a:pt x="198218" y="136664"/>
                  <a:pt x="198218" y="141554"/>
                </a:cubicBezTo>
                <a:cubicBezTo>
                  <a:pt x="198218" y="146444"/>
                  <a:pt x="194214" y="150445"/>
                  <a:pt x="189321" y="150445"/>
                </a:cubicBezTo>
                <a:lnTo>
                  <a:pt x="170280" y="150445"/>
                </a:lnTo>
                <a:cubicBezTo>
                  <a:pt x="165387" y="150445"/>
                  <a:pt x="161383" y="146444"/>
                  <a:pt x="161383" y="141554"/>
                </a:cubicBezTo>
                <a:cubicBezTo>
                  <a:pt x="161383" y="136664"/>
                  <a:pt x="165387" y="132663"/>
                  <a:pt x="170280" y="132663"/>
                </a:cubicBezTo>
                <a:close/>
                <a:moveTo>
                  <a:pt x="227228" y="85314"/>
                </a:moveTo>
                <a:lnTo>
                  <a:pt x="436086" y="85314"/>
                </a:lnTo>
                <a:cubicBezTo>
                  <a:pt x="440980" y="85314"/>
                  <a:pt x="444985" y="89226"/>
                  <a:pt x="444985" y="94205"/>
                </a:cubicBezTo>
                <a:cubicBezTo>
                  <a:pt x="444985" y="99095"/>
                  <a:pt x="440980" y="103096"/>
                  <a:pt x="436086" y="103096"/>
                </a:cubicBezTo>
                <a:lnTo>
                  <a:pt x="227228" y="103096"/>
                </a:lnTo>
                <a:cubicBezTo>
                  <a:pt x="222334" y="103096"/>
                  <a:pt x="218329" y="99095"/>
                  <a:pt x="218329" y="94205"/>
                </a:cubicBezTo>
                <a:cubicBezTo>
                  <a:pt x="218329" y="89226"/>
                  <a:pt x="222334" y="85314"/>
                  <a:pt x="227228" y="85314"/>
                </a:cubicBezTo>
                <a:close/>
                <a:moveTo>
                  <a:pt x="170280" y="85314"/>
                </a:moveTo>
                <a:lnTo>
                  <a:pt x="189321" y="85314"/>
                </a:lnTo>
                <a:cubicBezTo>
                  <a:pt x="194214" y="85314"/>
                  <a:pt x="198218" y="89226"/>
                  <a:pt x="198218" y="94205"/>
                </a:cubicBezTo>
                <a:cubicBezTo>
                  <a:pt x="198218" y="99095"/>
                  <a:pt x="194214" y="103096"/>
                  <a:pt x="189321" y="103096"/>
                </a:cubicBezTo>
                <a:lnTo>
                  <a:pt x="170280" y="103096"/>
                </a:lnTo>
                <a:cubicBezTo>
                  <a:pt x="165387" y="103096"/>
                  <a:pt x="161383" y="99095"/>
                  <a:pt x="161383" y="94205"/>
                </a:cubicBezTo>
                <a:cubicBezTo>
                  <a:pt x="161383" y="89226"/>
                  <a:pt x="165387" y="85314"/>
                  <a:pt x="170280" y="85314"/>
                </a:cubicBezTo>
                <a:close/>
                <a:moveTo>
                  <a:pt x="550030" y="17774"/>
                </a:moveTo>
                <a:cubicBezTo>
                  <a:pt x="528759" y="17774"/>
                  <a:pt x="511492" y="35015"/>
                  <a:pt x="511492" y="56255"/>
                </a:cubicBezTo>
                <a:lnTo>
                  <a:pt x="511492" y="94735"/>
                </a:lnTo>
                <a:lnTo>
                  <a:pt x="588568" y="94735"/>
                </a:lnTo>
                <a:lnTo>
                  <a:pt x="588568" y="56255"/>
                </a:lnTo>
                <a:cubicBezTo>
                  <a:pt x="588568" y="35015"/>
                  <a:pt x="571301" y="17774"/>
                  <a:pt x="550030" y="17774"/>
                </a:cubicBezTo>
                <a:close/>
                <a:moveTo>
                  <a:pt x="151303" y="17774"/>
                </a:moveTo>
                <a:cubicBezTo>
                  <a:pt x="130031" y="17774"/>
                  <a:pt x="112765" y="35015"/>
                  <a:pt x="112765" y="56255"/>
                </a:cubicBezTo>
                <a:lnTo>
                  <a:pt x="112765" y="103622"/>
                </a:lnTo>
                <a:lnTo>
                  <a:pt x="112765" y="417066"/>
                </a:lnTo>
                <a:lnTo>
                  <a:pt x="407627" y="417066"/>
                </a:lnTo>
                <a:cubicBezTo>
                  <a:pt x="412522" y="417066"/>
                  <a:pt x="416528" y="421065"/>
                  <a:pt x="416528" y="425953"/>
                </a:cubicBezTo>
                <a:lnTo>
                  <a:pt x="416528" y="473321"/>
                </a:lnTo>
                <a:cubicBezTo>
                  <a:pt x="416528" y="494560"/>
                  <a:pt x="433794" y="511890"/>
                  <a:pt x="455065" y="511890"/>
                </a:cubicBezTo>
                <a:cubicBezTo>
                  <a:pt x="476337" y="511890"/>
                  <a:pt x="493692" y="494560"/>
                  <a:pt x="493692" y="473321"/>
                </a:cubicBezTo>
                <a:lnTo>
                  <a:pt x="493692" y="103622"/>
                </a:lnTo>
                <a:lnTo>
                  <a:pt x="493692" y="56255"/>
                </a:lnTo>
                <a:cubicBezTo>
                  <a:pt x="493692" y="41324"/>
                  <a:pt x="499477" y="27816"/>
                  <a:pt x="509000" y="17774"/>
                </a:cubicBezTo>
                <a:close/>
                <a:moveTo>
                  <a:pt x="151303" y="0"/>
                </a:moveTo>
                <a:lnTo>
                  <a:pt x="550030" y="0"/>
                </a:lnTo>
                <a:cubicBezTo>
                  <a:pt x="581092" y="0"/>
                  <a:pt x="606368" y="25239"/>
                  <a:pt x="606368" y="56255"/>
                </a:cubicBezTo>
                <a:lnTo>
                  <a:pt x="606368" y="103622"/>
                </a:lnTo>
                <a:cubicBezTo>
                  <a:pt x="606368" y="108599"/>
                  <a:pt x="602452" y="112509"/>
                  <a:pt x="597468" y="112509"/>
                </a:cubicBezTo>
                <a:lnTo>
                  <a:pt x="511492" y="112509"/>
                </a:lnTo>
                <a:lnTo>
                  <a:pt x="511492" y="473321"/>
                </a:lnTo>
                <a:cubicBezTo>
                  <a:pt x="511492" y="504425"/>
                  <a:pt x="486216" y="529664"/>
                  <a:pt x="455065" y="529664"/>
                </a:cubicBezTo>
                <a:lnTo>
                  <a:pt x="56338" y="529664"/>
                </a:lnTo>
                <a:cubicBezTo>
                  <a:pt x="25276" y="529664"/>
                  <a:pt x="0" y="504425"/>
                  <a:pt x="0" y="473321"/>
                </a:cubicBezTo>
                <a:lnTo>
                  <a:pt x="0" y="425953"/>
                </a:lnTo>
                <a:cubicBezTo>
                  <a:pt x="0" y="421065"/>
                  <a:pt x="4005" y="417066"/>
                  <a:pt x="8900" y="417066"/>
                </a:cubicBezTo>
                <a:lnTo>
                  <a:pt x="94965" y="417066"/>
                </a:lnTo>
                <a:lnTo>
                  <a:pt x="94965" y="103622"/>
                </a:lnTo>
                <a:lnTo>
                  <a:pt x="94965" y="56255"/>
                </a:lnTo>
                <a:cubicBezTo>
                  <a:pt x="94965" y="25239"/>
                  <a:pt x="120241" y="0"/>
                  <a:pt x="151303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</p:sp>
      <p:sp>
        <p:nvSpPr>
          <p:cNvPr id="109" name="information_155447"/>
          <p:cNvSpPr/>
          <p:nvPr/>
        </p:nvSpPr>
        <p:spPr bwMode="auto">
          <a:xfrm>
            <a:off x="5854489" y="3745813"/>
            <a:ext cx="436942" cy="436328"/>
          </a:xfrm>
          <a:custGeom>
            <a:avLst/>
            <a:gdLst>
              <a:gd name="connsiteX0" fmla="*/ 476243 w 607614"/>
              <a:gd name="connsiteY0" fmla="*/ 505880 h 606761"/>
              <a:gd name="connsiteX1" fmla="*/ 455740 w 607614"/>
              <a:gd name="connsiteY1" fmla="*/ 525599 h 606761"/>
              <a:gd name="connsiteX2" fmla="*/ 476243 w 607614"/>
              <a:gd name="connsiteY2" fmla="*/ 546077 h 606761"/>
              <a:gd name="connsiteX3" fmla="*/ 495987 w 607614"/>
              <a:gd name="connsiteY3" fmla="*/ 525599 h 606761"/>
              <a:gd name="connsiteX4" fmla="*/ 476243 w 607614"/>
              <a:gd name="connsiteY4" fmla="*/ 505880 h 606761"/>
              <a:gd name="connsiteX5" fmla="*/ 91136 w 607614"/>
              <a:gd name="connsiteY5" fmla="*/ 485409 h 606761"/>
              <a:gd name="connsiteX6" fmla="*/ 212732 w 607614"/>
              <a:gd name="connsiteY6" fmla="*/ 485409 h 606761"/>
              <a:gd name="connsiteX7" fmla="*/ 212732 w 607614"/>
              <a:gd name="connsiteY7" fmla="*/ 505878 h 606761"/>
              <a:gd name="connsiteX8" fmla="*/ 91136 w 607614"/>
              <a:gd name="connsiteY8" fmla="*/ 505878 h 606761"/>
              <a:gd name="connsiteX9" fmla="*/ 415473 w 607614"/>
              <a:gd name="connsiteY9" fmla="*/ 434602 h 606761"/>
              <a:gd name="connsiteX10" fmla="*/ 435211 w 607614"/>
              <a:gd name="connsiteY10" fmla="*/ 434602 h 606761"/>
              <a:gd name="connsiteX11" fmla="*/ 435211 w 607614"/>
              <a:gd name="connsiteY11" fmla="*/ 455071 h 606761"/>
              <a:gd name="connsiteX12" fmla="*/ 415473 w 607614"/>
              <a:gd name="connsiteY12" fmla="*/ 455071 h 606761"/>
              <a:gd name="connsiteX13" fmla="*/ 374413 w 607614"/>
              <a:gd name="connsiteY13" fmla="*/ 434602 h 606761"/>
              <a:gd name="connsiteX14" fmla="*/ 395004 w 607614"/>
              <a:gd name="connsiteY14" fmla="*/ 434602 h 606761"/>
              <a:gd name="connsiteX15" fmla="*/ 395004 w 607614"/>
              <a:gd name="connsiteY15" fmla="*/ 455071 h 606761"/>
              <a:gd name="connsiteX16" fmla="*/ 374413 w 607614"/>
              <a:gd name="connsiteY16" fmla="*/ 455071 h 606761"/>
              <a:gd name="connsiteX17" fmla="*/ 334206 w 607614"/>
              <a:gd name="connsiteY17" fmla="*/ 434602 h 606761"/>
              <a:gd name="connsiteX18" fmla="*/ 354675 w 607614"/>
              <a:gd name="connsiteY18" fmla="*/ 434602 h 606761"/>
              <a:gd name="connsiteX19" fmla="*/ 354675 w 607614"/>
              <a:gd name="connsiteY19" fmla="*/ 455071 h 606761"/>
              <a:gd name="connsiteX20" fmla="*/ 334206 w 607614"/>
              <a:gd name="connsiteY20" fmla="*/ 455071 h 606761"/>
              <a:gd name="connsiteX21" fmla="*/ 91136 w 607614"/>
              <a:gd name="connsiteY21" fmla="*/ 434602 h 606761"/>
              <a:gd name="connsiteX22" fmla="*/ 313737 w 607614"/>
              <a:gd name="connsiteY22" fmla="*/ 434602 h 606761"/>
              <a:gd name="connsiteX23" fmla="*/ 313737 w 607614"/>
              <a:gd name="connsiteY23" fmla="*/ 455071 h 606761"/>
              <a:gd name="connsiteX24" fmla="*/ 91136 w 607614"/>
              <a:gd name="connsiteY24" fmla="*/ 455071 h 606761"/>
              <a:gd name="connsiteX25" fmla="*/ 91136 w 607614"/>
              <a:gd name="connsiteY25" fmla="*/ 384526 h 606761"/>
              <a:gd name="connsiteX26" fmla="*/ 435211 w 607614"/>
              <a:gd name="connsiteY26" fmla="*/ 384526 h 606761"/>
              <a:gd name="connsiteX27" fmla="*/ 435211 w 607614"/>
              <a:gd name="connsiteY27" fmla="*/ 404264 h 606761"/>
              <a:gd name="connsiteX28" fmla="*/ 91136 w 607614"/>
              <a:gd name="connsiteY28" fmla="*/ 404264 h 606761"/>
              <a:gd name="connsiteX29" fmla="*/ 567368 w 607614"/>
              <a:gd name="connsiteY29" fmla="*/ 354195 h 606761"/>
              <a:gd name="connsiteX30" fmla="*/ 546864 w 607614"/>
              <a:gd name="connsiteY30" fmla="*/ 373914 h 606761"/>
              <a:gd name="connsiteX31" fmla="*/ 567368 w 607614"/>
              <a:gd name="connsiteY31" fmla="*/ 394391 h 606761"/>
              <a:gd name="connsiteX32" fmla="*/ 587111 w 607614"/>
              <a:gd name="connsiteY32" fmla="*/ 373914 h 606761"/>
              <a:gd name="connsiteX33" fmla="*/ 567368 w 607614"/>
              <a:gd name="connsiteY33" fmla="*/ 354195 h 606761"/>
              <a:gd name="connsiteX34" fmla="*/ 91136 w 607614"/>
              <a:gd name="connsiteY34" fmla="*/ 333719 h 606761"/>
              <a:gd name="connsiteX35" fmla="*/ 435211 w 607614"/>
              <a:gd name="connsiteY35" fmla="*/ 333719 h 606761"/>
              <a:gd name="connsiteX36" fmla="*/ 435211 w 607614"/>
              <a:gd name="connsiteY36" fmla="*/ 354188 h 606761"/>
              <a:gd name="connsiteX37" fmla="*/ 91136 w 607614"/>
              <a:gd name="connsiteY37" fmla="*/ 354188 h 606761"/>
              <a:gd name="connsiteX38" fmla="*/ 273408 w 607614"/>
              <a:gd name="connsiteY38" fmla="*/ 273042 h 606761"/>
              <a:gd name="connsiteX39" fmla="*/ 293999 w 607614"/>
              <a:gd name="connsiteY39" fmla="*/ 273042 h 606761"/>
              <a:gd name="connsiteX40" fmla="*/ 293999 w 607614"/>
              <a:gd name="connsiteY40" fmla="*/ 293511 h 606761"/>
              <a:gd name="connsiteX41" fmla="*/ 273408 w 607614"/>
              <a:gd name="connsiteY41" fmla="*/ 293511 h 606761"/>
              <a:gd name="connsiteX42" fmla="*/ 233201 w 607614"/>
              <a:gd name="connsiteY42" fmla="*/ 273042 h 606761"/>
              <a:gd name="connsiteX43" fmla="*/ 252939 w 607614"/>
              <a:gd name="connsiteY43" fmla="*/ 273042 h 606761"/>
              <a:gd name="connsiteX44" fmla="*/ 252939 w 607614"/>
              <a:gd name="connsiteY44" fmla="*/ 293511 h 606761"/>
              <a:gd name="connsiteX45" fmla="*/ 233201 w 607614"/>
              <a:gd name="connsiteY45" fmla="*/ 293511 h 606761"/>
              <a:gd name="connsiteX46" fmla="*/ 192141 w 607614"/>
              <a:gd name="connsiteY46" fmla="*/ 273042 h 606761"/>
              <a:gd name="connsiteX47" fmla="*/ 212732 w 607614"/>
              <a:gd name="connsiteY47" fmla="*/ 273042 h 606761"/>
              <a:gd name="connsiteX48" fmla="*/ 212732 w 607614"/>
              <a:gd name="connsiteY48" fmla="*/ 293511 h 606761"/>
              <a:gd name="connsiteX49" fmla="*/ 192141 w 607614"/>
              <a:gd name="connsiteY49" fmla="*/ 293511 h 606761"/>
              <a:gd name="connsiteX50" fmla="*/ 151934 w 607614"/>
              <a:gd name="connsiteY50" fmla="*/ 273042 h 606761"/>
              <a:gd name="connsiteX51" fmla="*/ 172403 w 607614"/>
              <a:gd name="connsiteY51" fmla="*/ 273042 h 606761"/>
              <a:gd name="connsiteX52" fmla="*/ 172403 w 607614"/>
              <a:gd name="connsiteY52" fmla="*/ 293511 h 606761"/>
              <a:gd name="connsiteX53" fmla="*/ 151934 w 607614"/>
              <a:gd name="connsiteY53" fmla="*/ 293511 h 606761"/>
              <a:gd name="connsiteX54" fmla="*/ 111605 w 607614"/>
              <a:gd name="connsiteY54" fmla="*/ 273042 h 606761"/>
              <a:gd name="connsiteX55" fmla="*/ 131343 w 607614"/>
              <a:gd name="connsiteY55" fmla="*/ 273042 h 606761"/>
              <a:gd name="connsiteX56" fmla="*/ 131343 w 607614"/>
              <a:gd name="connsiteY56" fmla="*/ 293511 h 606761"/>
              <a:gd name="connsiteX57" fmla="*/ 111605 w 607614"/>
              <a:gd name="connsiteY57" fmla="*/ 293511 h 606761"/>
              <a:gd name="connsiteX58" fmla="*/ 91136 w 607614"/>
              <a:gd name="connsiteY58" fmla="*/ 212366 h 606761"/>
              <a:gd name="connsiteX59" fmla="*/ 435211 w 607614"/>
              <a:gd name="connsiteY59" fmla="*/ 212366 h 606761"/>
              <a:gd name="connsiteX60" fmla="*/ 435211 w 607614"/>
              <a:gd name="connsiteY60" fmla="*/ 232835 h 606761"/>
              <a:gd name="connsiteX61" fmla="*/ 91136 w 607614"/>
              <a:gd name="connsiteY61" fmla="*/ 232835 h 606761"/>
              <a:gd name="connsiteX62" fmla="*/ 91136 w 607614"/>
              <a:gd name="connsiteY62" fmla="*/ 161559 h 606761"/>
              <a:gd name="connsiteX63" fmla="*/ 354675 w 607614"/>
              <a:gd name="connsiteY63" fmla="*/ 161559 h 606761"/>
              <a:gd name="connsiteX64" fmla="*/ 354675 w 607614"/>
              <a:gd name="connsiteY64" fmla="*/ 182028 h 606761"/>
              <a:gd name="connsiteX65" fmla="*/ 91136 w 607614"/>
              <a:gd name="connsiteY65" fmla="*/ 182028 h 606761"/>
              <a:gd name="connsiteX66" fmla="*/ 172403 w 607614"/>
              <a:gd name="connsiteY66" fmla="*/ 91014 h 606761"/>
              <a:gd name="connsiteX67" fmla="*/ 252939 w 607614"/>
              <a:gd name="connsiteY67" fmla="*/ 91014 h 606761"/>
              <a:gd name="connsiteX68" fmla="*/ 252939 w 607614"/>
              <a:gd name="connsiteY68" fmla="*/ 111483 h 606761"/>
              <a:gd name="connsiteX69" fmla="*/ 172403 w 607614"/>
              <a:gd name="connsiteY69" fmla="*/ 111483 h 606761"/>
              <a:gd name="connsiteX70" fmla="*/ 91136 w 607614"/>
              <a:gd name="connsiteY70" fmla="*/ 91014 h 606761"/>
              <a:gd name="connsiteX71" fmla="*/ 111605 w 607614"/>
              <a:gd name="connsiteY71" fmla="*/ 91014 h 606761"/>
              <a:gd name="connsiteX72" fmla="*/ 111605 w 607614"/>
              <a:gd name="connsiteY72" fmla="*/ 111483 h 606761"/>
              <a:gd name="connsiteX73" fmla="*/ 91136 w 607614"/>
              <a:gd name="connsiteY73" fmla="*/ 111483 h 606761"/>
              <a:gd name="connsiteX74" fmla="*/ 131343 w 607614"/>
              <a:gd name="connsiteY74" fmla="*/ 91014 h 606761"/>
              <a:gd name="connsiteX75" fmla="*/ 151934 w 607614"/>
              <a:gd name="connsiteY75" fmla="*/ 91014 h 606761"/>
              <a:gd name="connsiteX76" fmla="*/ 151934 w 607614"/>
              <a:gd name="connsiteY76" fmla="*/ 111483 h 606761"/>
              <a:gd name="connsiteX77" fmla="*/ 131343 w 607614"/>
              <a:gd name="connsiteY77" fmla="*/ 111483 h 606761"/>
              <a:gd name="connsiteX78" fmla="*/ 0 w 607614"/>
              <a:gd name="connsiteY78" fmla="*/ 70545 h 606761"/>
              <a:gd name="connsiteX79" fmla="*/ 20506 w 607614"/>
              <a:gd name="connsiteY79" fmla="*/ 70545 h 606761"/>
              <a:gd name="connsiteX80" fmla="*/ 20506 w 607614"/>
              <a:gd name="connsiteY80" fmla="*/ 586283 h 606761"/>
              <a:gd name="connsiteX81" fmla="*/ 354675 w 607614"/>
              <a:gd name="connsiteY81" fmla="*/ 586283 h 606761"/>
              <a:gd name="connsiteX82" fmla="*/ 354675 w 607614"/>
              <a:gd name="connsiteY82" fmla="*/ 606761 h 606761"/>
              <a:gd name="connsiteX83" fmla="*/ 9873 w 607614"/>
              <a:gd name="connsiteY83" fmla="*/ 606761 h 606761"/>
              <a:gd name="connsiteX84" fmla="*/ 0 w 607614"/>
              <a:gd name="connsiteY84" fmla="*/ 596901 h 606761"/>
              <a:gd name="connsiteX85" fmla="*/ 546864 w 607614"/>
              <a:gd name="connsiteY85" fmla="*/ 60685 h 606761"/>
              <a:gd name="connsiteX86" fmla="*/ 526361 w 607614"/>
              <a:gd name="connsiteY86" fmla="*/ 81162 h 606761"/>
              <a:gd name="connsiteX87" fmla="*/ 546864 w 607614"/>
              <a:gd name="connsiteY87" fmla="*/ 100881 h 606761"/>
              <a:gd name="connsiteX88" fmla="*/ 567368 w 607614"/>
              <a:gd name="connsiteY88" fmla="*/ 81162 h 606761"/>
              <a:gd name="connsiteX89" fmla="*/ 546864 w 607614"/>
              <a:gd name="connsiteY89" fmla="*/ 60685 h 606761"/>
              <a:gd name="connsiteX90" fmla="*/ 172403 w 607614"/>
              <a:gd name="connsiteY90" fmla="*/ 50807 h 606761"/>
              <a:gd name="connsiteX91" fmla="*/ 252939 w 607614"/>
              <a:gd name="connsiteY91" fmla="*/ 50807 h 606761"/>
              <a:gd name="connsiteX92" fmla="*/ 252939 w 607614"/>
              <a:gd name="connsiteY92" fmla="*/ 70545 h 606761"/>
              <a:gd name="connsiteX93" fmla="*/ 172403 w 607614"/>
              <a:gd name="connsiteY93" fmla="*/ 70545 h 606761"/>
              <a:gd name="connsiteX94" fmla="*/ 131343 w 607614"/>
              <a:gd name="connsiteY94" fmla="*/ 50807 h 606761"/>
              <a:gd name="connsiteX95" fmla="*/ 151934 w 607614"/>
              <a:gd name="connsiteY95" fmla="*/ 50807 h 606761"/>
              <a:gd name="connsiteX96" fmla="*/ 151934 w 607614"/>
              <a:gd name="connsiteY96" fmla="*/ 70545 h 606761"/>
              <a:gd name="connsiteX97" fmla="*/ 131343 w 607614"/>
              <a:gd name="connsiteY97" fmla="*/ 70545 h 606761"/>
              <a:gd name="connsiteX98" fmla="*/ 91136 w 607614"/>
              <a:gd name="connsiteY98" fmla="*/ 50807 h 606761"/>
              <a:gd name="connsiteX99" fmla="*/ 111605 w 607614"/>
              <a:gd name="connsiteY99" fmla="*/ 50807 h 606761"/>
              <a:gd name="connsiteX100" fmla="*/ 111605 w 607614"/>
              <a:gd name="connsiteY100" fmla="*/ 70545 h 606761"/>
              <a:gd name="connsiteX101" fmla="*/ 91136 w 607614"/>
              <a:gd name="connsiteY101" fmla="*/ 70545 h 606761"/>
              <a:gd name="connsiteX102" fmla="*/ 546864 w 607614"/>
              <a:gd name="connsiteY102" fmla="*/ 40207 h 606761"/>
              <a:gd name="connsiteX103" fmla="*/ 587111 w 607614"/>
              <a:gd name="connsiteY103" fmla="*/ 81162 h 606761"/>
              <a:gd name="connsiteX104" fmla="*/ 556736 w 607614"/>
              <a:gd name="connsiteY104" fmla="*/ 120600 h 606761"/>
              <a:gd name="connsiteX105" fmla="*/ 556736 w 607614"/>
              <a:gd name="connsiteY105" fmla="*/ 282903 h 606761"/>
              <a:gd name="connsiteX106" fmla="*/ 546864 w 607614"/>
              <a:gd name="connsiteY106" fmla="*/ 293521 h 606761"/>
              <a:gd name="connsiteX107" fmla="*/ 486115 w 607614"/>
              <a:gd name="connsiteY107" fmla="*/ 293521 h 606761"/>
              <a:gd name="connsiteX108" fmla="*/ 486115 w 607614"/>
              <a:gd name="connsiteY108" fmla="*/ 364054 h 606761"/>
              <a:gd name="connsiteX109" fmla="*/ 527880 w 607614"/>
              <a:gd name="connsiteY109" fmla="*/ 364054 h 606761"/>
              <a:gd name="connsiteX110" fmla="*/ 567368 w 607614"/>
              <a:gd name="connsiteY110" fmla="*/ 333717 h 606761"/>
              <a:gd name="connsiteX111" fmla="*/ 607614 w 607614"/>
              <a:gd name="connsiteY111" fmla="*/ 373914 h 606761"/>
              <a:gd name="connsiteX112" fmla="*/ 567368 w 607614"/>
              <a:gd name="connsiteY112" fmla="*/ 414869 h 606761"/>
              <a:gd name="connsiteX113" fmla="*/ 527880 w 607614"/>
              <a:gd name="connsiteY113" fmla="*/ 384532 h 606761"/>
              <a:gd name="connsiteX114" fmla="*/ 486115 w 607614"/>
              <a:gd name="connsiteY114" fmla="*/ 384532 h 606761"/>
              <a:gd name="connsiteX115" fmla="*/ 486115 w 607614"/>
              <a:gd name="connsiteY115" fmla="*/ 486161 h 606761"/>
              <a:gd name="connsiteX116" fmla="*/ 516490 w 607614"/>
              <a:gd name="connsiteY116" fmla="*/ 525599 h 606761"/>
              <a:gd name="connsiteX117" fmla="*/ 476243 w 607614"/>
              <a:gd name="connsiteY117" fmla="*/ 566554 h 606761"/>
              <a:gd name="connsiteX118" fmla="*/ 435237 w 607614"/>
              <a:gd name="connsiteY118" fmla="*/ 525599 h 606761"/>
              <a:gd name="connsiteX119" fmla="*/ 465612 w 607614"/>
              <a:gd name="connsiteY119" fmla="*/ 486161 h 606761"/>
              <a:gd name="connsiteX120" fmla="*/ 465612 w 607614"/>
              <a:gd name="connsiteY120" fmla="*/ 293521 h 606761"/>
              <a:gd name="connsiteX121" fmla="*/ 313737 w 607614"/>
              <a:gd name="connsiteY121" fmla="*/ 293521 h 606761"/>
              <a:gd name="connsiteX122" fmla="*/ 313737 w 607614"/>
              <a:gd name="connsiteY122" fmla="*/ 273043 h 606761"/>
              <a:gd name="connsiteX123" fmla="*/ 536993 w 607614"/>
              <a:gd name="connsiteY123" fmla="*/ 273043 h 606761"/>
              <a:gd name="connsiteX124" fmla="*/ 536993 w 607614"/>
              <a:gd name="connsiteY124" fmla="*/ 120600 h 606761"/>
              <a:gd name="connsiteX125" fmla="*/ 506618 w 607614"/>
              <a:gd name="connsiteY125" fmla="*/ 81162 h 606761"/>
              <a:gd name="connsiteX126" fmla="*/ 546864 w 607614"/>
              <a:gd name="connsiteY126" fmla="*/ 40207 h 606761"/>
              <a:gd name="connsiteX127" fmla="*/ 394978 w 607614"/>
              <a:gd name="connsiteY127" fmla="*/ 34130 h 606761"/>
              <a:gd name="connsiteX128" fmla="*/ 394978 w 607614"/>
              <a:gd name="connsiteY128" fmla="*/ 91013 h 606761"/>
              <a:gd name="connsiteX129" fmla="*/ 451955 w 607614"/>
              <a:gd name="connsiteY129" fmla="*/ 91013 h 606761"/>
              <a:gd name="connsiteX130" fmla="*/ 50842 w 607614"/>
              <a:gd name="connsiteY130" fmla="*/ 0 h 606761"/>
              <a:gd name="connsiteX131" fmla="*/ 385103 w 607614"/>
              <a:gd name="connsiteY131" fmla="*/ 0 h 606761"/>
              <a:gd name="connsiteX132" fmla="*/ 388141 w 607614"/>
              <a:gd name="connsiteY132" fmla="*/ 758 h 606761"/>
              <a:gd name="connsiteX133" fmla="*/ 388901 w 607614"/>
              <a:gd name="connsiteY133" fmla="*/ 758 h 606761"/>
              <a:gd name="connsiteX134" fmla="*/ 391940 w 607614"/>
              <a:gd name="connsiteY134" fmla="*/ 3034 h 606761"/>
              <a:gd name="connsiteX135" fmla="*/ 483102 w 607614"/>
              <a:gd name="connsiteY135" fmla="*/ 94046 h 606761"/>
              <a:gd name="connsiteX136" fmla="*/ 485381 w 607614"/>
              <a:gd name="connsiteY136" fmla="*/ 97080 h 606761"/>
              <a:gd name="connsiteX137" fmla="*/ 485381 w 607614"/>
              <a:gd name="connsiteY137" fmla="*/ 97839 h 606761"/>
              <a:gd name="connsiteX138" fmla="*/ 486140 w 607614"/>
              <a:gd name="connsiteY138" fmla="*/ 100872 h 606761"/>
              <a:gd name="connsiteX139" fmla="*/ 486140 w 607614"/>
              <a:gd name="connsiteY139" fmla="*/ 141828 h 606761"/>
              <a:gd name="connsiteX140" fmla="*/ 465629 w 607614"/>
              <a:gd name="connsiteY140" fmla="*/ 141828 h 606761"/>
              <a:gd name="connsiteX141" fmla="*/ 465629 w 607614"/>
              <a:gd name="connsiteY141" fmla="*/ 111491 h 606761"/>
              <a:gd name="connsiteX142" fmla="*/ 385103 w 607614"/>
              <a:gd name="connsiteY142" fmla="*/ 111491 h 606761"/>
              <a:gd name="connsiteX143" fmla="*/ 374467 w 607614"/>
              <a:gd name="connsiteY143" fmla="*/ 100872 h 606761"/>
              <a:gd name="connsiteX144" fmla="*/ 374467 w 607614"/>
              <a:gd name="connsiteY144" fmla="*/ 20478 h 606761"/>
              <a:gd name="connsiteX145" fmla="*/ 60718 w 607614"/>
              <a:gd name="connsiteY145" fmla="*/ 20478 h 606761"/>
              <a:gd name="connsiteX146" fmla="*/ 60718 w 607614"/>
              <a:gd name="connsiteY146" fmla="*/ 546076 h 606761"/>
              <a:gd name="connsiteX147" fmla="*/ 394978 w 607614"/>
              <a:gd name="connsiteY147" fmla="*/ 546076 h 606761"/>
              <a:gd name="connsiteX148" fmla="*/ 394978 w 607614"/>
              <a:gd name="connsiteY148" fmla="*/ 566554 h 606761"/>
              <a:gd name="connsiteX149" fmla="*/ 50842 w 607614"/>
              <a:gd name="connsiteY149" fmla="*/ 566554 h 606761"/>
              <a:gd name="connsiteX150" fmla="*/ 40207 w 607614"/>
              <a:gd name="connsiteY150" fmla="*/ 555936 h 606761"/>
              <a:gd name="connsiteX151" fmla="*/ 40207 w 607614"/>
              <a:gd name="connsiteY151" fmla="*/ 9860 h 606761"/>
              <a:gd name="connsiteX152" fmla="*/ 50842 w 607614"/>
              <a:gd name="connsiteY152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607614" h="606761">
                <a:moveTo>
                  <a:pt x="476243" y="505880"/>
                </a:moveTo>
                <a:cubicBezTo>
                  <a:pt x="464852" y="505880"/>
                  <a:pt x="455740" y="514981"/>
                  <a:pt x="455740" y="525599"/>
                </a:cubicBezTo>
                <a:cubicBezTo>
                  <a:pt x="455740" y="536975"/>
                  <a:pt x="464852" y="546077"/>
                  <a:pt x="476243" y="546077"/>
                </a:cubicBezTo>
                <a:cubicBezTo>
                  <a:pt x="486874" y="546077"/>
                  <a:pt x="495987" y="536975"/>
                  <a:pt x="495987" y="525599"/>
                </a:cubicBezTo>
                <a:cubicBezTo>
                  <a:pt x="495987" y="514981"/>
                  <a:pt x="486874" y="505880"/>
                  <a:pt x="476243" y="505880"/>
                </a:cubicBezTo>
                <a:close/>
                <a:moveTo>
                  <a:pt x="91136" y="485409"/>
                </a:moveTo>
                <a:lnTo>
                  <a:pt x="212732" y="485409"/>
                </a:lnTo>
                <a:lnTo>
                  <a:pt x="212732" y="505878"/>
                </a:lnTo>
                <a:lnTo>
                  <a:pt x="91136" y="505878"/>
                </a:lnTo>
                <a:close/>
                <a:moveTo>
                  <a:pt x="415473" y="434602"/>
                </a:moveTo>
                <a:lnTo>
                  <a:pt x="435211" y="434602"/>
                </a:lnTo>
                <a:lnTo>
                  <a:pt x="435211" y="455071"/>
                </a:lnTo>
                <a:lnTo>
                  <a:pt x="415473" y="455071"/>
                </a:lnTo>
                <a:close/>
                <a:moveTo>
                  <a:pt x="374413" y="434602"/>
                </a:moveTo>
                <a:lnTo>
                  <a:pt x="395004" y="434602"/>
                </a:lnTo>
                <a:lnTo>
                  <a:pt x="395004" y="455071"/>
                </a:lnTo>
                <a:lnTo>
                  <a:pt x="374413" y="455071"/>
                </a:lnTo>
                <a:close/>
                <a:moveTo>
                  <a:pt x="334206" y="434602"/>
                </a:moveTo>
                <a:lnTo>
                  <a:pt x="354675" y="434602"/>
                </a:lnTo>
                <a:lnTo>
                  <a:pt x="354675" y="455071"/>
                </a:lnTo>
                <a:lnTo>
                  <a:pt x="334206" y="455071"/>
                </a:lnTo>
                <a:close/>
                <a:moveTo>
                  <a:pt x="91136" y="434602"/>
                </a:moveTo>
                <a:lnTo>
                  <a:pt x="313737" y="434602"/>
                </a:lnTo>
                <a:lnTo>
                  <a:pt x="313737" y="455071"/>
                </a:lnTo>
                <a:lnTo>
                  <a:pt x="91136" y="455071"/>
                </a:lnTo>
                <a:close/>
                <a:moveTo>
                  <a:pt x="91136" y="384526"/>
                </a:moveTo>
                <a:lnTo>
                  <a:pt x="435211" y="384526"/>
                </a:lnTo>
                <a:lnTo>
                  <a:pt x="435211" y="404264"/>
                </a:lnTo>
                <a:lnTo>
                  <a:pt x="91136" y="404264"/>
                </a:lnTo>
                <a:close/>
                <a:moveTo>
                  <a:pt x="567368" y="354195"/>
                </a:moveTo>
                <a:cubicBezTo>
                  <a:pt x="555977" y="354195"/>
                  <a:pt x="546864" y="363296"/>
                  <a:pt x="546864" y="373914"/>
                </a:cubicBezTo>
                <a:cubicBezTo>
                  <a:pt x="546864" y="385290"/>
                  <a:pt x="555977" y="394391"/>
                  <a:pt x="567368" y="394391"/>
                </a:cubicBezTo>
                <a:cubicBezTo>
                  <a:pt x="577999" y="394391"/>
                  <a:pt x="587111" y="385290"/>
                  <a:pt x="587111" y="373914"/>
                </a:cubicBezTo>
                <a:cubicBezTo>
                  <a:pt x="587111" y="363296"/>
                  <a:pt x="577999" y="354195"/>
                  <a:pt x="567368" y="354195"/>
                </a:cubicBezTo>
                <a:close/>
                <a:moveTo>
                  <a:pt x="91136" y="333719"/>
                </a:moveTo>
                <a:lnTo>
                  <a:pt x="435211" y="333719"/>
                </a:lnTo>
                <a:lnTo>
                  <a:pt x="435211" y="354188"/>
                </a:lnTo>
                <a:lnTo>
                  <a:pt x="91136" y="354188"/>
                </a:lnTo>
                <a:close/>
                <a:moveTo>
                  <a:pt x="273408" y="273042"/>
                </a:moveTo>
                <a:lnTo>
                  <a:pt x="293999" y="273042"/>
                </a:lnTo>
                <a:lnTo>
                  <a:pt x="293999" y="293511"/>
                </a:lnTo>
                <a:lnTo>
                  <a:pt x="273408" y="293511"/>
                </a:lnTo>
                <a:close/>
                <a:moveTo>
                  <a:pt x="233201" y="273042"/>
                </a:moveTo>
                <a:lnTo>
                  <a:pt x="252939" y="273042"/>
                </a:lnTo>
                <a:lnTo>
                  <a:pt x="252939" y="293511"/>
                </a:lnTo>
                <a:lnTo>
                  <a:pt x="233201" y="293511"/>
                </a:lnTo>
                <a:close/>
                <a:moveTo>
                  <a:pt x="192141" y="273042"/>
                </a:moveTo>
                <a:lnTo>
                  <a:pt x="212732" y="273042"/>
                </a:lnTo>
                <a:lnTo>
                  <a:pt x="212732" y="293511"/>
                </a:lnTo>
                <a:lnTo>
                  <a:pt x="192141" y="293511"/>
                </a:lnTo>
                <a:close/>
                <a:moveTo>
                  <a:pt x="151934" y="273042"/>
                </a:moveTo>
                <a:lnTo>
                  <a:pt x="172403" y="273042"/>
                </a:lnTo>
                <a:lnTo>
                  <a:pt x="172403" y="293511"/>
                </a:lnTo>
                <a:lnTo>
                  <a:pt x="151934" y="293511"/>
                </a:lnTo>
                <a:close/>
                <a:moveTo>
                  <a:pt x="111605" y="273042"/>
                </a:moveTo>
                <a:lnTo>
                  <a:pt x="131343" y="273042"/>
                </a:lnTo>
                <a:lnTo>
                  <a:pt x="131343" y="293511"/>
                </a:lnTo>
                <a:lnTo>
                  <a:pt x="111605" y="293511"/>
                </a:lnTo>
                <a:close/>
                <a:moveTo>
                  <a:pt x="91136" y="212366"/>
                </a:moveTo>
                <a:lnTo>
                  <a:pt x="435211" y="212366"/>
                </a:lnTo>
                <a:lnTo>
                  <a:pt x="435211" y="232835"/>
                </a:lnTo>
                <a:lnTo>
                  <a:pt x="91136" y="232835"/>
                </a:lnTo>
                <a:close/>
                <a:moveTo>
                  <a:pt x="91136" y="161559"/>
                </a:moveTo>
                <a:lnTo>
                  <a:pt x="354675" y="161559"/>
                </a:lnTo>
                <a:lnTo>
                  <a:pt x="354675" y="182028"/>
                </a:lnTo>
                <a:lnTo>
                  <a:pt x="91136" y="182028"/>
                </a:lnTo>
                <a:close/>
                <a:moveTo>
                  <a:pt x="172403" y="91014"/>
                </a:moveTo>
                <a:lnTo>
                  <a:pt x="252939" y="91014"/>
                </a:lnTo>
                <a:lnTo>
                  <a:pt x="252939" y="111483"/>
                </a:lnTo>
                <a:lnTo>
                  <a:pt x="172403" y="111483"/>
                </a:lnTo>
                <a:close/>
                <a:moveTo>
                  <a:pt x="91136" y="91014"/>
                </a:moveTo>
                <a:lnTo>
                  <a:pt x="111605" y="91014"/>
                </a:lnTo>
                <a:lnTo>
                  <a:pt x="111605" y="111483"/>
                </a:lnTo>
                <a:lnTo>
                  <a:pt x="91136" y="111483"/>
                </a:lnTo>
                <a:close/>
                <a:moveTo>
                  <a:pt x="131343" y="91014"/>
                </a:moveTo>
                <a:lnTo>
                  <a:pt x="151934" y="91014"/>
                </a:lnTo>
                <a:lnTo>
                  <a:pt x="151934" y="111483"/>
                </a:lnTo>
                <a:lnTo>
                  <a:pt x="131343" y="111483"/>
                </a:lnTo>
                <a:close/>
                <a:moveTo>
                  <a:pt x="0" y="70545"/>
                </a:moveTo>
                <a:lnTo>
                  <a:pt x="20506" y="70545"/>
                </a:lnTo>
                <a:lnTo>
                  <a:pt x="20506" y="586283"/>
                </a:lnTo>
                <a:lnTo>
                  <a:pt x="354675" y="586283"/>
                </a:lnTo>
                <a:lnTo>
                  <a:pt x="354675" y="606761"/>
                </a:lnTo>
                <a:lnTo>
                  <a:pt x="9873" y="606761"/>
                </a:lnTo>
                <a:cubicBezTo>
                  <a:pt x="3797" y="606761"/>
                  <a:pt x="0" y="602969"/>
                  <a:pt x="0" y="596901"/>
                </a:cubicBezTo>
                <a:close/>
                <a:moveTo>
                  <a:pt x="546864" y="60685"/>
                </a:moveTo>
                <a:cubicBezTo>
                  <a:pt x="535474" y="60685"/>
                  <a:pt x="526361" y="69786"/>
                  <a:pt x="526361" y="81162"/>
                </a:cubicBezTo>
                <a:cubicBezTo>
                  <a:pt x="526361" y="91780"/>
                  <a:pt x="535474" y="100881"/>
                  <a:pt x="546864" y="100881"/>
                </a:cubicBezTo>
                <a:cubicBezTo>
                  <a:pt x="558255" y="100881"/>
                  <a:pt x="567368" y="91780"/>
                  <a:pt x="567368" y="81162"/>
                </a:cubicBezTo>
                <a:cubicBezTo>
                  <a:pt x="567368" y="69786"/>
                  <a:pt x="558255" y="60685"/>
                  <a:pt x="546864" y="60685"/>
                </a:cubicBezTo>
                <a:close/>
                <a:moveTo>
                  <a:pt x="172403" y="50807"/>
                </a:moveTo>
                <a:lnTo>
                  <a:pt x="252939" y="50807"/>
                </a:lnTo>
                <a:lnTo>
                  <a:pt x="252939" y="70545"/>
                </a:lnTo>
                <a:lnTo>
                  <a:pt x="172403" y="70545"/>
                </a:lnTo>
                <a:close/>
                <a:moveTo>
                  <a:pt x="131343" y="50807"/>
                </a:moveTo>
                <a:lnTo>
                  <a:pt x="151934" y="50807"/>
                </a:lnTo>
                <a:lnTo>
                  <a:pt x="151934" y="70545"/>
                </a:lnTo>
                <a:lnTo>
                  <a:pt x="131343" y="70545"/>
                </a:lnTo>
                <a:close/>
                <a:moveTo>
                  <a:pt x="91136" y="50807"/>
                </a:moveTo>
                <a:lnTo>
                  <a:pt x="111605" y="50807"/>
                </a:lnTo>
                <a:lnTo>
                  <a:pt x="111605" y="70545"/>
                </a:lnTo>
                <a:lnTo>
                  <a:pt x="91136" y="70545"/>
                </a:lnTo>
                <a:close/>
                <a:moveTo>
                  <a:pt x="546864" y="40207"/>
                </a:moveTo>
                <a:cubicBezTo>
                  <a:pt x="568886" y="40207"/>
                  <a:pt x="587111" y="58409"/>
                  <a:pt x="587111" y="81162"/>
                </a:cubicBezTo>
                <a:cubicBezTo>
                  <a:pt x="587111" y="100123"/>
                  <a:pt x="574202" y="116050"/>
                  <a:pt x="556736" y="120600"/>
                </a:cubicBezTo>
                <a:lnTo>
                  <a:pt x="556736" y="282903"/>
                </a:lnTo>
                <a:cubicBezTo>
                  <a:pt x="556736" y="288970"/>
                  <a:pt x="552939" y="293521"/>
                  <a:pt x="546864" y="293521"/>
                </a:cubicBezTo>
                <a:lnTo>
                  <a:pt x="486115" y="293521"/>
                </a:lnTo>
                <a:lnTo>
                  <a:pt x="486115" y="364054"/>
                </a:lnTo>
                <a:lnTo>
                  <a:pt x="527880" y="364054"/>
                </a:lnTo>
                <a:cubicBezTo>
                  <a:pt x="532436" y="346611"/>
                  <a:pt x="547624" y="333717"/>
                  <a:pt x="567368" y="333717"/>
                </a:cubicBezTo>
                <a:cubicBezTo>
                  <a:pt x="589389" y="333717"/>
                  <a:pt x="607614" y="351920"/>
                  <a:pt x="607614" y="373914"/>
                </a:cubicBezTo>
                <a:cubicBezTo>
                  <a:pt x="607614" y="396667"/>
                  <a:pt x="589389" y="414869"/>
                  <a:pt x="567368" y="414869"/>
                </a:cubicBezTo>
                <a:cubicBezTo>
                  <a:pt x="547624" y="414869"/>
                  <a:pt x="531677" y="401217"/>
                  <a:pt x="527880" y="384532"/>
                </a:cubicBezTo>
                <a:lnTo>
                  <a:pt x="486115" y="384532"/>
                </a:lnTo>
                <a:lnTo>
                  <a:pt x="486115" y="486161"/>
                </a:lnTo>
                <a:cubicBezTo>
                  <a:pt x="503580" y="491470"/>
                  <a:pt x="516490" y="506638"/>
                  <a:pt x="516490" y="525599"/>
                </a:cubicBezTo>
                <a:cubicBezTo>
                  <a:pt x="516490" y="548352"/>
                  <a:pt x="498265" y="566554"/>
                  <a:pt x="476243" y="566554"/>
                </a:cubicBezTo>
                <a:cubicBezTo>
                  <a:pt x="453462" y="566554"/>
                  <a:pt x="435237" y="548352"/>
                  <a:pt x="435237" y="525599"/>
                </a:cubicBezTo>
                <a:cubicBezTo>
                  <a:pt x="435237" y="506638"/>
                  <a:pt x="448905" y="490712"/>
                  <a:pt x="465612" y="486161"/>
                </a:cubicBezTo>
                <a:lnTo>
                  <a:pt x="465612" y="293521"/>
                </a:lnTo>
                <a:lnTo>
                  <a:pt x="313737" y="293521"/>
                </a:lnTo>
                <a:lnTo>
                  <a:pt x="313737" y="273043"/>
                </a:lnTo>
                <a:lnTo>
                  <a:pt x="536993" y="273043"/>
                </a:lnTo>
                <a:lnTo>
                  <a:pt x="536993" y="120600"/>
                </a:lnTo>
                <a:cubicBezTo>
                  <a:pt x="519527" y="115291"/>
                  <a:pt x="506618" y="100123"/>
                  <a:pt x="506618" y="81162"/>
                </a:cubicBezTo>
                <a:cubicBezTo>
                  <a:pt x="506618" y="58409"/>
                  <a:pt x="524843" y="40207"/>
                  <a:pt x="546864" y="40207"/>
                </a:cubicBezTo>
                <a:close/>
                <a:moveTo>
                  <a:pt x="394978" y="34130"/>
                </a:moveTo>
                <a:lnTo>
                  <a:pt x="394978" y="91013"/>
                </a:lnTo>
                <a:lnTo>
                  <a:pt x="451955" y="91013"/>
                </a:lnTo>
                <a:close/>
                <a:moveTo>
                  <a:pt x="50842" y="0"/>
                </a:moveTo>
                <a:lnTo>
                  <a:pt x="385103" y="0"/>
                </a:lnTo>
                <a:cubicBezTo>
                  <a:pt x="385862" y="0"/>
                  <a:pt x="386622" y="758"/>
                  <a:pt x="388141" y="758"/>
                </a:cubicBezTo>
                <a:lnTo>
                  <a:pt x="388901" y="758"/>
                </a:lnTo>
                <a:cubicBezTo>
                  <a:pt x="389661" y="2275"/>
                  <a:pt x="391180" y="2275"/>
                  <a:pt x="391940" y="3034"/>
                </a:cubicBezTo>
                <a:lnTo>
                  <a:pt x="483102" y="94046"/>
                </a:lnTo>
                <a:cubicBezTo>
                  <a:pt x="483861" y="94805"/>
                  <a:pt x="483861" y="96322"/>
                  <a:pt x="485381" y="97080"/>
                </a:cubicBezTo>
                <a:lnTo>
                  <a:pt x="485381" y="97839"/>
                </a:lnTo>
                <a:cubicBezTo>
                  <a:pt x="486140" y="99356"/>
                  <a:pt x="486140" y="100114"/>
                  <a:pt x="486140" y="100872"/>
                </a:cubicBezTo>
                <a:lnTo>
                  <a:pt x="486140" y="141828"/>
                </a:lnTo>
                <a:lnTo>
                  <a:pt x="465629" y="141828"/>
                </a:lnTo>
                <a:lnTo>
                  <a:pt x="465629" y="111491"/>
                </a:lnTo>
                <a:lnTo>
                  <a:pt x="385103" y="111491"/>
                </a:lnTo>
                <a:cubicBezTo>
                  <a:pt x="379025" y="111491"/>
                  <a:pt x="374467" y="106940"/>
                  <a:pt x="374467" y="100872"/>
                </a:cubicBezTo>
                <a:lnTo>
                  <a:pt x="374467" y="20478"/>
                </a:lnTo>
                <a:lnTo>
                  <a:pt x="60718" y="20478"/>
                </a:lnTo>
                <a:lnTo>
                  <a:pt x="60718" y="546076"/>
                </a:lnTo>
                <a:lnTo>
                  <a:pt x="394978" y="546076"/>
                </a:lnTo>
                <a:lnTo>
                  <a:pt x="394978" y="566554"/>
                </a:lnTo>
                <a:lnTo>
                  <a:pt x="50842" y="566554"/>
                </a:lnTo>
                <a:cubicBezTo>
                  <a:pt x="44765" y="566554"/>
                  <a:pt x="40207" y="562003"/>
                  <a:pt x="40207" y="555936"/>
                </a:cubicBezTo>
                <a:lnTo>
                  <a:pt x="40207" y="9860"/>
                </a:lnTo>
                <a:cubicBezTo>
                  <a:pt x="40207" y="3792"/>
                  <a:pt x="44765" y="0"/>
                  <a:pt x="50842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</p:sp>
      <p:pic>
        <p:nvPicPr>
          <p:cNvPr id="102" name="图片 101" descr="图片包含 游戏机, 钟表, 标志, 站&#10;&#10;描述已自动生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" y="1823204"/>
            <a:ext cx="2104995" cy="643192"/>
          </a:xfrm>
          <a:prstGeom prst="rect">
            <a:avLst/>
          </a:prstGeom>
        </p:spPr>
      </p:pic>
      <p:sp>
        <p:nvSpPr>
          <p:cNvPr id="110" name="browser_117959"/>
          <p:cNvSpPr/>
          <p:nvPr/>
        </p:nvSpPr>
        <p:spPr bwMode="auto">
          <a:xfrm>
            <a:off x="5854489" y="4743015"/>
            <a:ext cx="436942" cy="43632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1371" h="580542">
                <a:moveTo>
                  <a:pt x="64185" y="485773"/>
                </a:moveTo>
                <a:lnTo>
                  <a:pt x="517311" y="485773"/>
                </a:lnTo>
                <a:cubicBezTo>
                  <a:pt x="524075" y="485773"/>
                  <a:pt x="529593" y="491281"/>
                  <a:pt x="529593" y="498122"/>
                </a:cubicBezTo>
                <a:cubicBezTo>
                  <a:pt x="529593" y="504874"/>
                  <a:pt x="524164" y="510471"/>
                  <a:pt x="517311" y="510471"/>
                </a:cubicBezTo>
                <a:lnTo>
                  <a:pt x="64185" y="510471"/>
                </a:lnTo>
                <a:cubicBezTo>
                  <a:pt x="57332" y="510471"/>
                  <a:pt x="51724" y="504963"/>
                  <a:pt x="51813" y="498122"/>
                </a:cubicBezTo>
                <a:cubicBezTo>
                  <a:pt x="51813" y="491370"/>
                  <a:pt x="57332" y="485773"/>
                  <a:pt x="64185" y="485773"/>
                </a:cubicBezTo>
                <a:close/>
                <a:moveTo>
                  <a:pt x="64185" y="402082"/>
                </a:moveTo>
                <a:lnTo>
                  <a:pt x="517311" y="402082"/>
                </a:lnTo>
                <a:cubicBezTo>
                  <a:pt x="524075" y="402082"/>
                  <a:pt x="529593" y="407505"/>
                  <a:pt x="529593" y="414351"/>
                </a:cubicBezTo>
                <a:cubicBezTo>
                  <a:pt x="529593" y="421108"/>
                  <a:pt x="524164" y="426709"/>
                  <a:pt x="517311" y="426709"/>
                </a:cubicBezTo>
                <a:lnTo>
                  <a:pt x="64185" y="426709"/>
                </a:lnTo>
                <a:cubicBezTo>
                  <a:pt x="57332" y="426709"/>
                  <a:pt x="51724" y="421108"/>
                  <a:pt x="51813" y="414351"/>
                </a:cubicBezTo>
                <a:cubicBezTo>
                  <a:pt x="51813" y="407594"/>
                  <a:pt x="57332" y="402082"/>
                  <a:pt x="64185" y="402082"/>
                </a:cubicBezTo>
                <a:close/>
                <a:moveTo>
                  <a:pt x="290732" y="323966"/>
                </a:moveTo>
                <a:lnTo>
                  <a:pt x="517312" y="323966"/>
                </a:lnTo>
                <a:cubicBezTo>
                  <a:pt x="524076" y="323966"/>
                  <a:pt x="529593" y="329389"/>
                  <a:pt x="529593" y="336324"/>
                </a:cubicBezTo>
                <a:cubicBezTo>
                  <a:pt x="529593" y="343081"/>
                  <a:pt x="524165" y="348593"/>
                  <a:pt x="517312" y="348593"/>
                </a:cubicBezTo>
                <a:lnTo>
                  <a:pt x="290732" y="348593"/>
                </a:lnTo>
                <a:cubicBezTo>
                  <a:pt x="283880" y="348593"/>
                  <a:pt x="278451" y="343169"/>
                  <a:pt x="278451" y="336324"/>
                </a:cubicBezTo>
                <a:cubicBezTo>
                  <a:pt x="278451" y="329567"/>
                  <a:pt x="283880" y="323966"/>
                  <a:pt x="290732" y="323966"/>
                </a:cubicBezTo>
                <a:close/>
                <a:moveTo>
                  <a:pt x="76559" y="196342"/>
                </a:moveTo>
                <a:lnTo>
                  <a:pt x="76559" y="323974"/>
                </a:lnTo>
                <a:lnTo>
                  <a:pt x="204380" y="323974"/>
                </a:lnTo>
                <a:lnTo>
                  <a:pt x="204380" y="196342"/>
                </a:lnTo>
                <a:close/>
                <a:moveTo>
                  <a:pt x="64186" y="171545"/>
                </a:moveTo>
                <a:lnTo>
                  <a:pt x="216842" y="171545"/>
                </a:lnTo>
                <a:cubicBezTo>
                  <a:pt x="223606" y="171545"/>
                  <a:pt x="229125" y="177055"/>
                  <a:pt x="229125" y="183899"/>
                </a:cubicBezTo>
                <a:lnTo>
                  <a:pt x="229125" y="336328"/>
                </a:lnTo>
                <a:cubicBezTo>
                  <a:pt x="229125" y="343083"/>
                  <a:pt x="223696" y="348594"/>
                  <a:pt x="216842" y="348594"/>
                </a:cubicBezTo>
                <a:lnTo>
                  <a:pt x="64186" y="348594"/>
                </a:lnTo>
                <a:cubicBezTo>
                  <a:pt x="57332" y="348594"/>
                  <a:pt x="51724" y="343172"/>
                  <a:pt x="51813" y="336328"/>
                </a:cubicBezTo>
                <a:lnTo>
                  <a:pt x="51813" y="183899"/>
                </a:lnTo>
                <a:cubicBezTo>
                  <a:pt x="51813" y="177144"/>
                  <a:pt x="57332" y="171545"/>
                  <a:pt x="64186" y="171545"/>
                </a:cubicBezTo>
                <a:close/>
                <a:moveTo>
                  <a:pt x="24743" y="126205"/>
                </a:moveTo>
                <a:lnTo>
                  <a:pt x="24743" y="555835"/>
                </a:lnTo>
                <a:lnTo>
                  <a:pt x="556627" y="555835"/>
                </a:lnTo>
                <a:lnTo>
                  <a:pt x="556805" y="555835"/>
                </a:lnTo>
                <a:lnTo>
                  <a:pt x="556805" y="126205"/>
                </a:lnTo>
                <a:close/>
                <a:moveTo>
                  <a:pt x="302448" y="50666"/>
                </a:moveTo>
                <a:lnTo>
                  <a:pt x="517310" y="50666"/>
                </a:lnTo>
                <a:cubicBezTo>
                  <a:pt x="524164" y="50666"/>
                  <a:pt x="529593" y="56263"/>
                  <a:pt x="529593" y="63015"/>
                </a:cubicBezTo>
                <a:cubicBezTo>
                  <a:pt x="529593" y="69767"/>
                  <a:pt x="524164" y="75364"/>
                  <a:pt x="517310" y="75364"/>
                </a:cubicBezTo>
                <a:lnTo>
                  <a:pt x="302448" y="75364"/>
                </a:lnTo>
                <a:cubicBezTo>
                  <a:pt x="295684" y="75364"/>
                  <a:pt x="290165" y="69767"/>
                  <a:pt x="290165" y="63015"/>
                </a:cubicBezTo>
                <a:cubicBezTo>
                  <a:pt x="290165" y="56263"/>
                  <a:pt x="295595" y="50666"/>
                  <a:pt x="302448" y="50666"/>
                </a:cubicBezTo>
                <a:close/>
                <a:moveTo>
                  <a:pt x="141082" y="50666"/>
                </a:moveTo>
                <a:lnTo>
                  <a:pt x="165736" y="50666"/>
                </a:lnTo>
                <a:cubicBezTo>
                  <a:pt x="172678" y="50666"/>
                  <a:pt x="178107" y="56263"/>
                  <a:pt x="178107" y="63015"/>
                </a:cubicBezTo>
                <a:cubicBezTo>
                  <a:pt x="178107" y="69767"/>
                  <a:pt x="172678" y="75364"/>
                  <a:pt x="165736" y="75364"/>
                </a:cubicBezTo>
                <a:lnTo>
                  <a:pt x="141082" y="75364"/>
                </a:lnTo>
                <a:cubicBezTo>
                  <a:pt x="134318" y="75364"/>
                  <a:pt x="128711" y="69767"/>
                  <a:pt x="128711" y="63015"/>
                </a:cubicBezTo>
                <a:cubicBezTo>
                  <a:pt x="128711" y="56263"/>
                  <a:pt x="134229" y="50666"/>
                  <a:pt x="141082" y="50666"/>
                </a:cubicBezTo>
                <a:close/>
                <a:moveTo>
                  <a:pt x="64184" y="50666"/>
                </a:moveTo>
                <a:lnTo>
                  <a:pt x="88872" y="50666"/>
                </a:lnTo>
                <a:cubicBezTo>
                  <a:pt x="95646" y="50666"/>
                  <a:pt x="101261" y="56263"/>
                  <a:pt x="101261" y="63015"/>
                </a:cubicBezTo>
                <a:cubicBezTo>
                  <a:pt x="101261" y="69767"/>
                  <a:pt x="95824" y="75364"/>
                  <a:pt x="88872" y="75364"/>
                </a:cubicBezTo>
                <a:lnTo>
                  <a:pt x="64184" y="75364"/>
                </a:lnTo>
                <a:cubicBezTo>
                  <a:pt x="57410" y="75364"/>
                  <a:pt x="51795" y="69767"/>
                  <a:pt x="51795" y="63015"/>
                </a:cubicBezTo>
                <a:cubicBezTo>
                  <a:pt x="51795" y="56263"/>
                  <a:pt x="57321" y="50666"/>
                  <a:pt x="64184" y="50666"/>
                </a:cubicBezTo>
                <a:close/>
                <a:moveTo>
                  <a:pt x="24743" y="24707"/>
                </a:moveTo>
                <a:lnTo>
                  <a:pt x="24743" y="101497"/>
                </a:lnTo>
                <a:lnTo>
                  <a:pt x="556805" y="101497"/>
                </a:lnTo>
                <a:lnTo>
                  <a:pt x="556805" y="24707"/>
                </a:lnTo>
                <a:close/>
                <a:moveTo>
                  <a:pt x="12282" y="0"/>
                </a:moveTo>
                <a:lnTo>
                  <a:pt x="569088" y="0"/>
                </a:lnTo>
                <a:cubicBezTo>
                  <a:pt x="575852" y="0"/>
                  <a:pt x="581459" y="5510"/>
                  <a:pt x="581370" y="12265"/>
                </a:cubicBezTo>
                <a:lnTo>
                  <a:pt x="581370" y="568188"/>
                </a:lnTo>
                <a:cubicBezTo>
                  <a:pt x="581370" y="574943"/>
                  <a:pt x="575852" y="580542"/>
                  <a:pt x="568999" y="580542"/>
                </a:cubicBezTo>
                <a:lnTo>
                  <a:pt x="12282" y="580542"/>
                </a:lnTo>
                <a:cubicBezTo>
                  <a:pt x="5518" y="580542"/>
                  <a:pt x="0" y="575032"/>
                  <a:pt x="0" y="568188"/>
                </a:cubicBezTo>
                <a:lnTo>
                  <a:pt x="0" y="12265"/>
                </a:lnTo>
                <a:cubicBezTo>
                  <a:pt x="0" y="5510"/>
                  <a:pt x="5518" y="0"/>
                  <a:pt x="12282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89710" y="1632274"/>
          <a:ext cx="9212580" cy="3872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4533900" imgH="1905000" progId="">
                  <p:embed/>
                </p:oleObj>
              </mc:Choice>
              <mc:Fallback>
                <p:oleObj name="" r:id="rId1" imgW="4533900" imgH="1905000" progId="">
                  <p:embed/>
                  <p:pic>
                    <p:nvPicPr>
                      <p:cNvPr id="0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89710" y="1632274"/>
                        <a:ext cx="9212580" cy="38722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 descr="图片包含 游戏机, 钟表, 标志, 站&#10;&#10;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57" y="333375"/>
            <a:ext cx="2548254" cy="743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0357" y="885825"/>
            <a:ext cx="390652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ko-KR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修正量</a:t>
            </a:r>
            <a:endParaRPr lang="zh-CN" altLang="ko-KR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/>
            <a:endParaRPr lang="zh-CN" altLang="en-US" sz="400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043937" y="1480126"/>
            <a:ext cx="2315488" cy="4470202"/>
          </a:xfrm>
          <a:prstGeom prst="rect">
            <a:avLst/>
          </a:prstGeom>
          <a:solidFill>
            <a:srgbClr val="D4E5F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9872" y="1209419"/>
            <a:ext cx="11506299" cy="5372155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PA-文本框 125"/>
          <p:cNvSpPr txBox="1"/>
          <p:nvPr>
            <p:custDataLst>
              <p:tags r:id="rId1"/>
            </p:custDataLst>
          </p:nvPr>
        </p:nvSpPr>
        <p:spPr>
          <a:xfrm>
            <a:off x="4051030" y="461460"/>
            <a:ext cx="889254" cy="432968"/>
          </a:xfrm>
          <a:custGeom>
            <a:avLst/>
            <a:gdLst/>
            <a:ahLst/>
            <a:cxnLst/>
            <a:rect l="l" t="t" r="r" b="b"/>
            <a:pathLst>
              <a:path w="889254" h="432968">
                <a:moveTo>
                  <a:pt x="130759" y="235000"/>
                </a:moveTo>
                <a:lnTo>
                  <a:pt x="395935" y="235000"/>
                </a:lnTo>
                <a:lnTo>
                  <a:pt x="395935" y="275691"/>
                </a:lnTo>
                <a:lnTo>
                  <a:pt x="310439" y="300837"/>
                </a:lnTo>
                <a:lnTo>
                  <a:pt x="423824" y="300837"/>
                </a:lnTo>
                <a:lnTo>
                  <a:pt x="423824" y="360731"/>
                </a:lnTo>
                <a:lnTo>
                  <a:pt x="307238" y="360731"/>
                </a:lnTo>
                <a:lnTo>
                  <a:pt x="307238" y="372618"/>
                </a:lnTo>
                <a:cubicBezTo>
                  <a:pt x="307238" y="382981"/>
                  <a:pt x="306324" y="391592"/>
                  <a:pt x="304495" y="398450"/>
                </a:cubicBezTo>
                <a:cubicBezTo>
                  <a:pt x="302666" y="405308"/>
                  <a:pt x="299313" y="410870"/>
                  <a:pt x="294437" y="415137"/>
                </a:cubicBezTo>
                <a:cubicBezTo>
                  <a:pt x="289560" y="419405"/>
                  <a:pt x="282854" y="422681"/>
                  <a:pt x="274320" y="424967"/>
                </a:cubicBezTo>
                <a:cubicBezTo>
                  <a:pt x="265785" y="427253"/>
                  <a:pt x="254965" y="428853"/>
                  <a:pt x="241859" y="429768"/>
                </a:cubicBezTo>
                <a:lnTo>
                  <a:pt x="199339" y="432968"/>
                </a:lnTo>
                <a:lnTo>
                  <a:pt x="181051" y="375818"/>
                </a:lnTo>
                <a:lnTo>
                  <a:pt x="208940" y="373989"/>
                </a:lnTo>
                <a:cubicBezTo>
                  <a:pt x="217170" y="373380"/>
                  <a:pt x="222580" y="372084"/>
                  <a:pt x="225171" y="370103"/>
                </a:cubicBezTo>
                <a:cubicBezTo>
                  <a:pt x="227762" y="368122"/>
                  <a:pt x="229362" y="364998"/>
                  <a:pt x="229971" y="360731"/>
                </a:cubicBezTo>
                <a:lnTo>
                  <a:pt x="112928" y="360731"/>
                </a:lnTo>
                <a:lnTo>
                  <a:pt x="112928" y="300837"/>
                </a:lnTo>
                <a:lnTo>
                  <a:pt x="229971" y="300837"/>
                </a:lnTo>
                <a:lnTo>
                  <a:pt x="229971" y="290322"/>
                </a:lnTo>
                <a:lnTo>
                  <a:pt x="263347" y="277977"/>
                </a:lnTo>
                <a:lnTo>
                  <a:pt x="130759" y="277977"/>
                </a:lnTo>
                <a:close/>
                <a:moveTo>
                  <a:pt x="194767" y="170992"/>
                </a:moveTo>
                <a:lnTo>
                  <a:pt x="194767" y="183794"/>
                </a:lnTo>
                <a:lnTo>
                  <a:pt x="330555" y="183794"/>
                </a:lnTo>
                <a:lnTo>
                  <a:pt x="330555" y="170992"/>
                </a:lnTo>
                <a:close/>
                <a:moveTo>
                  <a:pt x="780440" y="144475"/>
                </a:moveTo>
                <a:lnTo>
                  <a:pt x="780440" y="172364"/>
                </a:lnTo>
                <a:lnTo>
                  <a:pt x="807872" y="172364"/>
                </a:lnTo>
                <a:lnTo>
                  <a:pt x="807872" y="144475"/>
                </a:lnTo>
                <a:close/>
                <a:moveTo>
                  <a:pt x="715061" y="144475"/>
                </a:moveTo>
                <a:lnTo>
                  <a:pt x="715061" y="172364"/>
                </a:lnTo>
                <a:lnTo>
                  <a:pt x="742950" y="172364"/>
                </a:lnTo>
                <a:lnTo>
                  <a:pt x="742950" y="144475"/>
                </a:lnTo>
                <a:close/>
                <a:moveTo>
                  <a:pt x="648767" y="144475"/>
                </a:moveTo>
                <a:lnTo>
                  <a:pt x="648767" y="172364"/>
                </a:lnTo>
                <a:lnTo>
                  <a:pt x="677570" y="172364"/>
                </a:lnTo>
                <a:lnTo>
                  <a:pt x="677570" y="144475"/>
                </a:lnTo>
                <a:close/>
                <a:moveTo>
                  <a:pt x="547726" y="123901"/>
                </a:moveTo>
                <a:lnTo>
                  <a:pt x="595731" y="168706"/>
                </a:lnTo>
                <a:cubicBezTo>
                  <a:pt x="591464" y="174802"/>
                  <a:pt x="586587" y="181584"/>
                  <a:pt x="581101" y="189052"/>
                </a:cubicBezTo>
                <a:cubicBezTo>
                  <a:pt x="575615" y="196519"/>
                  <a:pt x="569671" y="204216"/>
                  <a:pt x="563270" y="212140"/>
                </a:cubicBezTo>
                <a:lnTo>
                  <a:pt x="563270" y="384962"/>
                </a:lnTo>
                <a:cubicBezTo>
                  <a:pt x="566928" y="378561"/>
                  <a:pt x="570585" y="371551"/>
                  <a:pt x="574243" y="363931"/>
                </a:cubicBezTo>
                <a:cubicBezTo>
                  <a:pt x="577901" y="356311"/>
                  <a:pt x="581330" y="348691"/>
                  <a:pt x="584530" y="341071"/>
                </a:cubicBezTo>
                <a:cubicBezTo>
                  <a:pt x="587730" y="333451"/>
                  <a:pt x="590702" y="326060"/>
                  <a:pt x="593445" y="318897"/>
                </a:cubicBezTo>
                <a:cubicBezTo>
                  <a:pt x="596189" y="311734"/>
                  <a:pt x="598475" y="305562"/>
                  <a:pt x="600303" y="300380"/>
                </a:cubicBezTo>
                <a:lnTo>
                  <a:pt x="643280" y="316839"/>
                </a:lnTo>
                <a:lnTo>
                  <a:pt x="643280" y="305867"/>
                </a:lnTo>
                <a:lnTo>
                  <a:pt x="696315" y="305867"/>
                </a:lnTo>
                <a:lnTo>
                  <a:pt x="689457" y="299008"/>
                </a:lnTo>
                <a:lnTo>
                  <a:pt x="701802" y="288036"/>
                </a:lnTo>
                <a:lnTo>
                  <a:pt x="583387" y="288036"/>
                </a:lnTo>
                <a:lnTo>
                  <a:pt x="583387" y="229971"/>
                </a:lnTo>
                <a:lnTo>
                  <a:pt x="876909" y="229971"/>
                </a:lnTo>
                <a:lnTo>
                  <a:pt x="876909" y="288036"/>
                </a:lnTo>
                <a:lnTo>
                  <a:pt x="755294" y="288036"/>
                </a:lnTo>
                <a:cubicBezTo>
                  <a:pt x="759257" y="291998"/>
                  <a:pt x="763219" y="296113"/>
                  <a:pt x="767182" y="300380"/>
                </a:cubicBezTo>
                <a:cubicBezTo>
                  <a:pt x="771144" y="304647"/>
                  <a:pt x="775106" y="308915"/>
                  <a:pt x="779069" y="313182"/>
                </a:cubicBezTo>
                <a:lnTo>
                  <a:pt x="737921" y="353873"/>
                </a:lnTo>
                <a:cubicBezTo>
                  <a:pt x="732739" y="347472"/>
                  <a:pt x="727710" y="341376"/>
                  <a:pt x="722833" y="335585"/>
                </a:cubicBezTo>
                <a:cubicBezTo>
                  <a:pt x="717956" y="329793"/>
                  <a:pt x="713232" y="324307"/>
                  <a:pt x="708660" y="319125"/>
                </a:cubicBezTo>
                <a:lnTo>
                  <a:pt x="708660" y="356616"/>
                </a:lnTo>
                <a:cubicBezTo>
                  <a:pt x="708660" y="362102"/>
                  <a:pt x="709422" y="365912"/>
                  <a:pt x="710946" y="368046"/>
                </a:cubicBezTo>
                <a:cubicBezTo>
                  <a:pt x="712470" y="370179"/>
                  <a:pt x="714756" y="371399"/>
                  <a:pt x="717804" y="371703"/>
                </a:cubicBezTo>
                <a:cubicBezTo>
                  <a:pt x="719937" y="372008"/>
                  <a:pt x="722985" y="372161"/>
                  <a:pt x="726948" y="372161"/>
                </a:cubicBezTo>
                <a:cubicBezTo>
                  <a:pt x="730910" y="372161"/>
                  <a:pt x="734111" y="372008"/>
                  <a:pt x="736549" y="371703"/>
                </a:cubicBezTo>
                <a:cubicBezTo>
                  <a:pt x="739597" y="371399"/>
                  <a:pt x="741807" y="370637"/>
                  <a:pt x="743178" y="369417"/>
                </a:cubicBezTo>
                <a:cubicBezTo>
                  <a:pt x="744550" y="368198"/>
                  <a:pt x="745693" y="365912"/>
                  <a:pt x="746607" y="362559"/>
                </a:cubicBezTo>
                <a:cubicBezTo>
                  <a:pt x="748436" y="355854"/>
                  <a:pt x="749503" y="349910"/>
                  <a:pt x="749808" y="344729"/>
                </a:cubicBezTo>
                <a:lnTo>
                  <a:pt x="806958" y="358902"/>
                </a:lnTo>
                <a:cubicBezTo>
                  <a:pt x="802995" y="350977"/>
                  <a:pt x="799262" y="343662"/>
                  <a:pt x="795757" y="336956"/>
                </a:cubicBezTo>
                <a:cubicBezTo>
                  <a:pt x="792251" y="330251"/>
                  <a:pt x="789279" y="324764"/>
                  <a:pt x="786841" y="320497"/>
                </a:cubicBezTo>
                <a:lnTo>
                  <a:pt x="838962" y="296722"/>
                </a:lnTo>
                <a:cubicBezTo>
                  <a:pt x="842315" y="301904"/>
                  <a:pt x="846125" y="308153"/>
                  <a:pt x="850392" y="315468"/>
                </a:cubicBezTo>
                <a:cubicBezTo>
                  <a:pt x="854659" y="322783"/>
                  <a:pt x="859079" y="330555"/>
                  <a:pt x="863651" y="338785"/>
                </a:cubicBezTo>
                <a:cubicBezTo>
                  <a:pt x="868223" y="347015"/>
                  <a:pt x="872718" y="355397"/>
                  <a:pt x="877138" y="363931"/>
                </a:cubicBezTo>
                <a:cubicBezTo>
                  <a:pt x="881558" y="372465"/>
                  <a:pt x="885596" y="380390"/>
                  <a:pt x="889254" y="387705"/>
                </a:cubicBezTo>
                <a:lnTo>
                  <a:pt x="834390" y="416966"/>
                </a:lnTo>
                <a:cubicBezTo>
                  <a:pt x="831037" y="409346"/>
                  <a:pt x="827075" y="400583"/>
                  <a:pt x="822503" y="390677"/>
                </a:cubicBezTo>
                <a:cubicBezTo>
                  <a:pt x="817931" y="380771"/>
                  <a:pt x="813206" y="370941"/>
                  <a:pt x="808329" y="361188"/>
                </a:cubicBezTo>
                <a:cubicBezTo>
                  <a:pt x="807720" y="367284"/>
                  <a:pt x="807034" y="372846"/>
                  <a:pt x="806272" y="377876"/>
                </a:cubicBezTo>
                <a:cubicBezTo>
                  <a:pt x="805510" y="382905"/>
                  <a:pt x="804672" y="387553"/>
                  <a:pt x="803757" y="391820"/>
                </a:cubicBezTo>
                <a:cubicBezTo>
                  <a:pt x="802233" y="398526"/>
                  <a:pt x="800405" y="404165"/>
                  <a:pt x="798271" y="408737"/>
                </a:cubicBezTo>
                <a:cubicBezTo>
                  <a:pt x="796137" y="413309"/>
                  <a:pt x="793166" y="416966"/>
                  <a:pt x="789356" y="419709"/>
                </a:cubicBezTo>
                <a:cubicBezTo>
                  <a:pt x="785546" y="422453"/>
                  <a:pt x="780440" y="424586"/>
                  <a:pt x="774040" y="426110"/>
                </a:cubicBezTo>
                <a:cubicBezTo>
                  <a:pt x="767639" y="427634"/>
                  <a:pt x="759714" y="428549"/>
                  <a:pt x="750265" y="428853"/>
                </a:cubicBezTo>
                <a:cubicBezTo>
                  <a:pt x="730453" y="429768"/>
                  <a:pt x="710794" y="429768"/>
                  <a:pt x="691286" y="428853"/>
                </a:cubicBezTo>
                <a:cubicBezTo>
                  <a:pt x="674827" y="428244"/>
                  <a:pt x="662711" y="424739"/>
                  <a:pt x="654939" y="418338"/>
                </a:cubicBezTo>
                <a:cubicBezTo>
                  <a:pt x="647166" y="411937"/>
                  <a:pt x="643280" y="400355"/>
                  <a:pt x="643280" y="383591"/>
                </a:cubicBezTo>
                <a:lnTo>
                  <a:pt x="643280" y="341528"/>
                </a:lnTo>
                <a:cubicBezTo>
                  <a:pt x="638099" y="355244"/>
                  <a:pt x="632536" y="369265"/>
                  <a:pt x="626592" y="383591"/>
                </a:cubicBezTo>
                <a:cubicBezTo>
                  <a:pt x="620649" y="397916"/>
                  <a:pt x="615544" y="409956"/>
                  <a:pt x="611276" y="419709"/>
                </a:cubicBezTo>
                <a:lnTo>
                  <a:pt x="563270" y="396849"/>
                </a:lnTo>
                <a:lnTo>
                  <a:pt x="563270" y="430682"/>
                </a:lnTo>
                <a:lnTo>
                  <a:pt x="496519" y="430682"/>
                </a:lnTo>
                <a:lnTo>
                  <a:pt x="496519" y="286664"/>
                </a:lnTo>
                <a:cubicBezTo>
                  <a:pt x="492861" y="290322"/>
                  <a:pt x="489280" y="293827"/>
                  <a:pt x="485775" y="297180"/>
                </a:cubicBezTo>
                <a:cubicBezTo>
                  <a:pt x="482270" y="300532"/>
                  <a:pt x="478841" y="303733"/>
                  <a:pt x="475488" y="306781"/>
                </a:cubicBezTo>
                <a:lnTo>
                  <a:pt x="459029" y="224942"/>
                </a:lnTo>
                <a:cubicBezTo>
                  <a:pt x="465125" y="219456"/>
                  <a:pt x="472364" y="212293"/>
                  <a:pt x="480746" y="203454"/>
                </a:cubicBezTo>
                <a:cubicBezTo>
                  <a:pt x="489128" y="194614"/>
                  <a:pt x="497510" y="185318"/>
                  <a:pt x="505892" y="175564"/>
                </a:cubicBezTo>
                <a:cubicBezTo>
                  <a:pt x="514274" y="165811"/>
                  <a:pt x="522275" y="156286"/>
                  <a:pt x="529895" y="146989"/>
                </a:cubicBezTo>
                <a:cubicBezTo>
                  <a:pt x="537515" y="137693"/>
                  <a:pt x="543458" y="129997"/>
                  <a:pt x="547726" y="123901"/>
                </a:cubicBezTo>
                <a:close/>
                <a:moveTo>
                  <a:pt x="194767" y="122986"/>
                </a:moveTo>
                <a:lnTo>
                  <a:pt x="194767" y="135788"/>
                </a:lnTo>
                <a:lnTo>
                  <a:pt x="330555" y="135788"/>
                </a:lnTo>
                <a:lnTo>
                  <a:pt x="330555" y="122986"/>
                </a:lnTo>
                <a:close/>
                <a:moveTo>
                  <a:pt x="127559" y="89154"/>
                </a:moveTo>
                <a:lnTo>
                  <a:pt x="399135" y="89154"/>
                </a:lnTo>
                <a:lnTo>
                  <a:pt x="399135" y="220827"/>
                </a:lnTo>
                <a:lnTo>
                  <a:pt x="127559" y="220827"/>
                </a:lnTo>
                <a:close/>
                <a:moveTo>
                  <a:pt x="38862" y="15087"/>
                </a:moveTo>
                <a:lnTo>
                  <a:pt x="416052" y="15087"/>
                </a:lnTo>
                <a:lnTo>
                  <a:pt x="416052" y="76352"/>
                </a:lnTo>
                <a:lnTo>
                  <a:pt x="109271" y="76352"/>
                </a:lnTo>
                <a:lnTo>
                  <a:pt x="109271" y="176022"/>
                </a:lnTo>
                <a:cubicBezTo>
                  <a:pt x="109271" y="211988"/>
                  <a:pt x="108509" y="242239"/>
                  <a:pt x="106985" y="266776"/>
                </a:cubicBezTo>
                <a:cubicBezTo>
                  <a:pt x="105461" y="291312"/>
                  <a:pt x="103098" y="312801"/>
                  <a:pt x="99898" y="331241"/>
                </a:cubicBezTo>
                <a:cubicBezTo>
                  <a:pt x="96698" y="349682"/>
                  <a:pt x="92583" y="366598"/>
                  <a:pt x="87554" y="381990"/>
                </a:cubicBezTo>
                <a:cubicBezTo>
                  <a:pt x="82524" y="397383"/>
                  <a:pt x="76505" y="414071"/>
                  <a:pt x="69494" y="432054"/>
                </a:cubicBezTo>
                <a:lnTo>
                  <a:pt x="0" y="394106"/>
                </a:lnTo>
                <a:cubicBezTo>
                  <a:pt x="6705" y="377647"/>
                  <a:pt x="12497" y="361721"/>
                  <a:pt x="17373" y="346329"/>
                </a:cubicBezTo>
                <a:cubicBezTo>
                  <a:pt x="22250" y="330936"/>
                  <a:pt x="26289" y="315087"/>
                  <a:pt x="29489" y="298780"/>
                </a:cubicBezTo>
                <a:cubicBezTo>
                  <a:pt x="32690" y="282473"/>
                  <a:pt x="35052" y="265176"/>
                  <a:pt x="36576" y="246888"/>
                </a:cubicBezTo>
                <a:cubicBezTo>
                  <a:pt x="38100" y="228600"/>
                  <a:pt x="38862" y="208483"/>
                  <a:pt x="38862" y="186537"/>
                </a:cubicBezTo>
                <a:close/>
                <a:moveTo>
                  <a:pt x="549097" y="0"/>
                </a:moveTo>
                <a:lnTo>
                  <a:pt x="588416" y="33832"/>
                </a:lnTo>
                <a:lnTo>
                  <a:pt x="588416" y="29260"/>
                </a:lnTo>
                <a:lnTo>
                  <a:pt x="693572" y="29260"/>
                </a:lnTo>
                <a:lnTo>
                  <a:pt x="693572" y="5029"/>
                </a:lnTo>
                <a:lnTo>
                  <a:pt x="766267" y="6858"/>
                </a:lnTo>
                <a:lnTo>
                  <a:pt x="766267" y="29260"/>
                </a:lnTo>
                <a:lnTo>
                  <a:pt x="873252" y="29260"/>
                </a:lnTo>
                <a:lnTo>
                  <a:pt x="873252" y="86410"/>
                </a:lnTo>
                <a:lnTo>
                  <a:pt x="766267" y="86410"/>
                </a:lnTo>
                <a:lnTo>
                  <a:pt x="766267" y="106527"/>
                </a:lnTo>
                <a:lnTo>
                  <a:pt x="861365" y="106527"/>
                </a:lnTo>
                <a:lnTo>
                  <a:pt x="861365" y="211226"/>
                </a:lnTo>
                <a:lnTo>
                  <a:pt x="597103" y="211226"/>
                </a:lnTo>
                <a:lnTo>
                  <a:pt x="597103" y="106527"/>
                </a:lnTo>
                <a:lnTo>
                  <a:pt x="693572" y="106527"/>
                </a:lnTo>
                <a:lnTo>
                  <a:pt x="693572" y="86410"/>
                </a:lnTo>
                <a:lnTo>
                  <a:pt x="588416" y="86410"/>
                </a:lnTo>
                <a:lnTo>
                  <a:pt x="588416" y="61722"/>
                </a:lnTo>
                <a:cubicBezTo>
                  <a:pt x="581711" y="69342"/>
                  <a:pt x="574472" y="77419"/>
                  <a:pt x="566699" y="85953"/>
                </a:cubicBezTo>
                <a:cubicBezTo>
                  <a:pt x="558927" y="94488"/>
                  <a:pt x="551002" y="103098"/>
                  <a:pt x="542925" y="111785"/>
                </a:cubicBezTo>
                <a:cubicBezTo>
                  <a:pt x="534848" y="120472"/>
                  <a:pt x="526847" y="128854"/>
                  <a:pt x="518922" y="136931"/>
                </a:cubicBezTo>
                <a:cubicBezTo>
                  <a:pt x="510997" y="145008"/>
                  <a:pt x="503682" y="152247"/>
                  <a:pt x="496976" y="158648"/>
                </a:cubicBezTo>
                <a:lnTo>
                  <a:pt x="462686" y="93268"/>
                </a:lnTo>
                <a:cubicBezTo>
                  <a:pt x="468782" y="87782"/>
                  <a:pt x="475869" y="80924"/>
                  <a:pt x="483946" y="72694"/>
                </a:cubicBezTo>
                <a:cubicBezTo>
                  <a:pt x="492023" y="64465"/>
                  <a:pt x="500177" y="55930"/>
                  <a:pt x="508406" y="47091"/>
                </a:cubicBezTo>
                <a:cubicBezTo>
                  <a:pt x="516636" y="38252"/>
                  <a:pt x="524408" y="29641"/>
                  <a:pt x="531724" y="21259"/>
                </a:cubicBezTo>
                <a:cubicBezTo>
                  <a:pt x="539039" y="12877"/>
                  <a:pt x="544830" y="5791"/>
                  <a:pt x="549097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rgbClr val="1C217C"/>
                </a:gs>
                <a:gs pos="100000">
                  <a:srgbClr val="1C217C">
                    <a:alpha val="0"/>
                  </a:srgbClr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gradFill>
                  <a:gsLst>
                    <a:gs pos="0">
                      <a:srgbClr val="1C217C"/>
                    </a:gs>
                    <a:gs pos="100000">
                      <a:srgbClr val="1C217C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cs typeface="阿里巴巴普惠体 H" panose="00020600040101010101" pitchFamily="18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 flipV="1">
            <a:off x="6476351" y="3429002"/>
            <a:ext cx="35599" cy="297216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PA-文本框 126"/>
          <p:cNvSpPr txBox="1"/>
          <p:nvPr>
            <p:custDataLst>
              <p:tags r:id="rId2"/>
            </p:custDataLst>
          </p:nvPr>
        </p:nvSpPr>
        <p:spPr>
          <a:xfrm>
            <a:off x="5909187" y="456838"/>
            <a:ext cx="873710" cy="428396"/>
          </a:xfrm>
          <a:custGeom>
            <a:avLst/>
            <a:gdLst/>
            <a:ahLst/>
            <a:cxnLst/>
            <a:rect l="l" t="t" r="r" b="b"/>
            <a:pathLst>
              <a:path w="873710" h="428396">
                <a:moveTo>
                  <a:pt x="301295" y="269291"/>
                </a:moveTo>
                <a:lnTo>
                  <a:pt x="369875" y="269291"/>
                </a:lnTo>
                <a:lnTo>
                  <a:pt x="369875" y="280263"/>
                </a:lnTo>
                <a:lnTo>
                  <a:pt x="420167" y="280263"/>
                </a:lnTo>
                <a:lnTo>
                  <a:pt x="420167" y="336956"/>
                </a:lnTo>
                <a:lnTo>
                  <a:pt x="369875" y="336956"/>
                </a:lnTo>
                <a:lnTo>
                  <a:pt x="369875" y="372618"/>
                </a:lnTo>
                <a:cubicBezTo>
                  <a:pt x="369875" y="383286"/>
                  <a:pt x="369037" y="391897"/>
                  <a:pt x="367361" y="398450"/>
                </a:cubicBezTo>
                <a:cubicBezTo>
                  <a:pt x="365684" y="405003"/>
                  <a:pt x="362636" y="410185"/>
                  <a:pt x="358217" y="413995"/>
                </a:cubicBezTo>
                <a:cubicBezTo>
                  <a:pt x="353797" y="417805"/>
                  <a:pt x="347625" y="420472"/>
                  <a:pt x="339700" y="421996"/>
                </a:cubicBezTo>
                <a:cubicBezTo>
                  <a:pt x="331775" y="423520"/>
                  <a:pt x="321564" y="424739"/>
                  <a:pt x="309067" y="425653"/>
                </a:cubicBezTo>
                <a:lnTo>
                  <a:pt x="268834" y="428396"/>
                </a:lnTo>
                <a:lnTo>
                  <a:pt x="249632" y="369418"/>
                </a:lnTo>
                <a:lnTo>
                  <a:pt x="276606" y="366674"/>
                </a:lnTo>
                <a:cubicBezTo>
                  <a:pt x="286360" y="365760"/>
                  <a:pt x="292913" y="364160"/>
                  <a:pt x="296266" y="361874"/>
                </a:cubicBezTo>
                <a:cubicBezTo>
                  <a:pt x="299619" y="359588"/>
                  <a:pt x="301295" y="354330"/>
                  <a:pt x="301295" y="346100"/>
                </a:cubicBezTo>
                <a:lnTo>
                  <a:pt x="301295" y="336956"/>
                </a:lnTo>
                <a:lnTo>
                  <a:pt x="215799" y="336956"/>
                </a:lnTo>
                <a:cubicBezTo>
                  <a:pt x="222504" y="342138"/>
                  <a:pt x="228829" y="347243"/>
                  <a:pt x="234773" y="352273"/>
                </a:cubicBezTo>
                <a:cubicBezTo>
                  <a:pt x="240716" y="357302"/>
                  <a:pt x="245060" y="361036"/>
                  <a:pt x="247803" y="363474"/>
                </a:cubicBezTo>
                <a:lnTo>
                  <a:pt x="202540" y="416966"/>
                </a:lnTo>
                <a:cubicBezTo>
                  <a:pt x="199492" y="413918"/>
                  <a:pt x="195301" y="410032"/>
                  <a:pt x="189967" y="405308"/>
                </a:cubicBezTo>
                <a:cubicBezTo>
                  <a:pt x="184633" y="400583"/>
                  <a:pt x="179147" y="395783"/>
                  <a:pt x="173508" y="390906"/>
                </a:cubicBezTo>
                <a:cubicBezTo>
                  <a:pt x="167869" y="386029"/>
                  <a:pt x="162383" y="381381"/>
                  <a:pt x="157049" y="376961"/>
                </a:cubicBezTo>
                <a:cubicBezTo>
                  <a:pt x="151715" y="372542"/>
                  <a:pt x="147524" y="369113"/>
                  <a:pt x="144476" y="366674"/>
                </a:cubicBezTo>
                <a:lnTo>
                  <a:pt x="169164" y="336956"/>
                </a:lnTo>
                <a:lnTo>
                  <a:pt x="118872" y="336956"/>
                </a:lnTo>
                <a:lnTo>
                  <a:pt x="118872" y="280263"/>
                </a:lnTo>
                <a:lnTo>
                  <a:pt x="301295" y="280263"/>
                </a:lnTo>
                <a:close/>
                <a:moveTo>
                  <a:pt x="299466" y="193853"/>
                </a:moveTo>
                <a:lnTo>
                  <a:pt x="299466" y="208940"/>
                </a:lnTo>
                <a:lnTo>
                  <a:pt x="331470" y="208940"/>
                </a:lnTo>
                <a:lnTo>
                  <a:pt x="331470" y="193853"/>
                </a:lnTo>
                <a:close/>
                <a:moveTo>
                  <a:pt x="196596" y="193853"/>
                </a:moveTo>
                <a:lnTo>
                  <a:pt x="196596" y="208940"/>
                </a:lnTo>
                <a:lnTo>
                  <a:pt x="231344" y="208940"/>
                </a:lnTo>
                <a:lnTo>
                  <a:pt x="231344" y="193853"/>
                </a:lnTo>
                <a:close/>
                <a:moveTo>
                  <a:pt x="299466" y="139903"/>
                </a:moveTo>
                <a:lnTo>
                  <a:pt x="299466" y="154533"/>
                </a:lnTo>
                <a:lnTo>
                  <a:pt x="331470" y="154533"/>
                </a:lnTo>
                <a:lnTo>
                  <a:pt x="331470" y="139903"/>
                </a:lnTo>
                <a:close/>
                <a:moveTo>
                  <a:pt x="196596" y="139903"/>
                </a:moveTo>
                <a:lnTo>
                  <a:pt x="196596" y="154533"/>
                </a:lnTo>
                <a:lnTo>
                  <a:pt x="231344" y="154533"/>
                </a:lnTo>
                <a:lnTo>
                  <a:pt x="231344" y="139903"/>
                </a:lnTo>
                <a:close/>
                <a:moveTo>
                  <a:pt x="543611" y="119329"/>
                </a:moveTo>
                <a:lnTo>
                  <a:pt x="543611" y="146304"/>
                </a:lnTo>
                <a:lnTo>
                  <a:pt x="787756" y="146304"/>
                </a:lnTo>
                <a:lnTo>
                  <a:pt x="787756" y="119329"/>
                </a:lnTo>
                <a:close/>
                <a:moveTo>
                  <a:pt x="30176" y="914"/>
                </a:moveTo>
                <a:lnTo>
                  <a:pt x="99213" y="2743"/>
                </a:lnTo>
                <a:lnTo>
                  <a:pt x="99213" y="93269"/>
                </a:lnTo>
                <a:lnTo>
                  <a:pt x="115215" y="93269"/>
                </a:lnTo>
                <a:lnTo>
                  <a:pt x="115215" y="166421"/>
                </a:lnTo>
                <a:lnTo>
                  <a:pt x="99213" y="166421"/>
                </a:lnTo>
                <a:lnTo>
                  <a:pt x="99213" y="423824"/>
                </a:lnTo>
                <a:lnTo>
                  <a:pt x="30176" y="423824"/>
                </a:lnTo>
                <a:lnTo>
                  <a:pt x="30176" y="166421"/>
                </a:lnTo>
                <a:lnTo>
                  <a:pt x="0" y="166421"/>
                </a:lnTo>
                <a:lnTo>
                  <a:pt x="0" y="93269"/>
                </a:lnTo>
                <a:lnTo>
                  <a:pt x="30176" y="93269"/>
                </a:lnTo>
                <a:close/>
                <a:moveTo>
                  <a:pt x="574243" y="0"/>
                </a:moveTo>
                <a:cubicBezTo>
                  <a:pt x="577901" y="7315"/>
                  <a:pt x="581787" y="15849"/>
                  <a:pt x="585902" y="25603"/>
                </a:cubicBezTo>
                <a:cubicBezTo>
                  <a:pt x="590017" y="35357"/>
                  <a:pt x="594208" y="45263"/>
                  <a:pt x="598475" y="55321"/>
                </a:cubicBezTo>
                <a:lnTo>
                  <a:pt x="636423" y="55321"/>
                </a:lnTo>
                <a:cubicBezTo>
                  <a:pt x="633679" y="47396"/>
                  <a:pt x="630708" y="39167"/>
                  <a:pt x="627507" y="30632"/>
                </a:cubicBezTo>
                <a:cubicBezTo>
                  <a:pt x="624307" y="22098"/>
                  <a:pt x="621335" y="14478"/>
                  <a:pt x="618592" y="7772"/>
                </a:cubicBezTo>
                <a:lnTo>
                  <a:pt x="693115" y="0"/>
                </a:lnTo>
                <a:cubicBezTo>
                  <a:pt x="696164" y="7925"/>
                  <a:pt x="699288" y="16688"/>
                  <a:pt x="702488" y="26289"/>
                </a:cubicBezTo>
                <a:cubicBezTo>
                  <a:pt x="705689" y="35890"/>
                  <a:pt x="708660" y="45567"/>
                  <a:pt x="711403" y="55321"/>
                </a:cubicBezTo>
                <a:lnTo>
                  <a:pt x="732892" y="55321"/>
                </a:lnTo>
                <a:cubicBezTo>
                  <a:pt x="737159" y="46482"/>
                  <a:pt x="741502" y="37033"/>
                  <a:pt x="745922" y="26975"/>
                </a:cubicBezTo>
                <a:cubicBezTo>
                  <a:pt x="750342" y="16916"/>
                  <a:pt x="754075" y="7925"/>
                  <a:pt x="757123" y="0"/>
                </a:cubicBezTo>
                <a:lnTo>
                  <a:pt x="831647" y="16002"/>
                </a:lnTo>
                <a:cubicBezTo>
                  <a:pt x="829209" y="21488"/>
                  <a:pt x="826389" y="27660"/>
                  <a:pt x="823189" y="34518"/>
                </a:cubicBezTo>
                <a:cubicBezTo>
                  <a:pt x="819989" y="41376"/>
                  <a:pt x="816407" y="48311"/>
                  <a:pt x="812445" y="55321"/>
                </a:cubicBezTo>
                <a:lnTo>
                  <a:pt x="860908" y="55321"/>
                </a:lnTo>
                <a:lnTo>
                  <a:pt x="860908" y="167335"/>
                </a:lnTo>
                <a:lnTo>
                  <a:pt x="811987" y="167335"/>
                </a:lnTo>
                <a:lnTo>
                  <a:pt x="811987" y="210769"/>
                </a:lnTo>
                <a:cubicBezTo>
                  <a:pt x="809244" y="212293"/>
                  <a:pt x="805282" y="214427"/>
                  <a:pt x="800100" y="217170"/>
                </a:cubicBezTo>
                <a:cubicBezTo>
                  <a:pt x="794919" y="219913"/>
                  <a:pt x="789204" y="223037"/>
                  <a:pt x="782955" y="226542"/>
                </a:cubicBezTo>
                <a:cubicBezTo>
                  <a:pt x="776707" y="230048"/>
                  <a:pt x="770230" y="233705"/>
                  <a:pt x="763524" y="237515"/>
                </a:cubicBezTo>
                <a:cubicBezTo>
                  <a:pt x="756819" y="241325"/>
                  <a:pt x="750265" y="244907"/>
                  <a:pt x="743865" y="248259"/>
                </a:cubicBezTo>
                <a:lnTo>
                  <a:pt x="873710" y="248259"/>
                </a:lnTo>
                <a:lnTo>
                  <a:pt x="873710" y="318668"/>
                </a:lnTo>
                <a:lnTo>
                  <a:pt x="712775" y="318668"/>
                </a:lnTo>
                <a:lnTo>
                  <a:pt x="712775" y="354330"/>
                </a:lnTo>
                <a:cubicBezTo>
                  <a:pt x="712775" y="366827"/>
                  <a:pt x="711937" y="377114"/>
                  <a:pt x="710260" y="385191"/>
                </a:cubicBezTo>
                <a:cubicBezTo>
                  <a:pt x="708584" y="393268"/>
                  <a:pt x="705536" y="399745"/>
                  <a:pt x="701116" y="404622"/>
                </a:cubicBezTo>
                <a:cubicBezTo>
                  <a:pt x="696697" y="409499"/>
                  <a:pt x="690525" y="413156"/>
                  <a:pt x="682600" y="415595"/>
                </a:cubicBezTo>
                <a:cubicBezTo>
                  <a:pt x="674675" y="418033"/>
                  <a:pt x="664312" y="419862"/>
                  <a:pt x="651510" y="421081"/>
                </a:cubicBezTo>
                <a:lnTo>
                  <a:pt x="604876" y="425196"/>
                </a:lnTo>
                <a:lnTo>
                  <a:pt x="581102" y="357988"/>
                </a:lnTo>
                <a:lnTo>
                  <a:pt x="611277" y="356159"/>
                </a:lnTo>
                <a:cubicBezTo>
                  <a:pt x="620421" y="355549"/>
                  <a:pt x="626898" y="353416"/>
                  <a:pt x="630708" y="349758"/>
                </a:cubicBezTo>
                <a:cubicBezTo>
                  <a:pt x="634518" y="346100"/>
                  <a:pt x="636423" y="339547"/>
                  <a:pt x="636423" y="330098"/>
                </a:cubicBezTo>
                <a:lnTo>
                  <a:pt x="636423" y="318668"/>
                </a:lnTo>
                <a:lnTo>
                  <a:pt x="459486" y="318668"/>
                </a:lnTo>
                <a:lnTo>
                  <a:pt x="459486" y="248259"/>
                </a:lnTo>
                <a:lnTo>
                  <a:pt x="636423" y="248259"/>
                </a:lnTo>
                <a:lnTo>
                  <a:pt x="636423" y="243230"/>
                </a:lnTo>
                <a:cubicBezTo>
                  <a:pt x="642214" y="240792"/>
                  <a:pt x="650291" y="236906"/>
                  <a:pt x="660654" y="231572"/>
                </a:cubicBezTo>
                <a:cubicBezTo>
                  <a:pt x="671017" y="226238"/>
                  <a:pt x="682600" y="219913"/>
                  <a:pt x="695402" y="212598"/>
                </a:cubicBezTo>
                <a:lnTo>
                  <a:pt x="525323" y="212598"/>
                </a:lnTo>
                <a:lnTo>
                  <a:pt x="525323" y="167335"/>
                </a:lnTo>
                <a:lnTo>
                  <a:pt x="472288" y="167335"/>
                </a:lnTo>
                <a:lnTo>
                  <a:pt x="472288" y="55321"/>
                </a:lnTo>
                <a:lnTo>
                  <a:pt x="521208" y="55321"/>
                </a:lnTo>
                <a:cubicBezTo>
                  <a:pt x="517855" y="48311"/>
                  <a:pt x="514426" y="41224"/>
                  <a:pt x="510921" y="34061"/>
                </a:cubicBezTo>
                <a:cubicBezTo>
                  <a:pt x="507416" y="26898"/>
                  <a:pt x="504139" y="20574"/>
                  <a:pt x="501091" y="15087"/>
                </a:cubicBezTo>
                <a:close/>
                <a:moveTo>
                  <a:pt x="231344" y="0"/>
                </a:moveTo>
                <a:lnTo>
                  <a:pt x="299466" y="1829"/>
                </a:lnTo>
                <a:lnTo>
                  <a:pt x="299466" y="32004"/>
                </a:lnTo>
                <a:lnTo>
                  <a:pt x="331928" y="32004"/>
                </a:lnTo>
                <a:cubicBezTo>
                  <a:pt x="330404" y="27432"/>
                  <a:pt x="328651" y="22707"/>
                  <a:pt x="326670" y="17831"/>
                </a:cubicBezTo>
                <a:cubicBezTo>
                  <a:pt x="324689" y="12954"/>
                  <a:pt x="323241" y="9296"/>
                  <a:pt x="322326" y="6858"/>
                </a:cubicBezTo>
                <a:lnTo>
                  <a:pt x="380391" y="457"/>
                </a:lnTo>
                <a:cubicBezTo>
                  <a:pt x="382829" y="5639"/>
                  <a:pt x="385267" y="11125"/>
                  <a:pt x="387706" y="16916"/>
                </a:cubicBezTo>
                <a:cubicBezTo>
                  <a:pt x="390144" y="22707"/>
                  <a:pt x="392126" y="27737"/>
                  <a:pt x="393650" y="32004"/>
                </a:cubicBezTo>
                <a:lnTo>
                  <a:pt x="411023" y="32004"/>
                </a:lnTo>
                <a:lnTo>
                  <a:pt x="411023" y="86411"/>
                </a:lnTo>
                <a:lnTo>
                  <a:pt x="299466" y="86411"/>
                </a:lnTo>
                <a:lnTo>
                  <a:pt x="299466" y="99212"/>
                </a:lnTo>
                <a:lnTo>
                  <a:pt x="395936" y="99212"/>
                </a:lnTo>
                <a:lnTo>
                  <a:pt x="395936" y="264719"/>
                </a:lnTo>
                <a:lnTo>
                  <a:pt x="331470" y="264719"/>
                </a:lnTo>
                <a:lnTo>
                  <a:pt x="331470" y="248717"/>
                </a:lnTo>
                <a:lnTo>
                  <a:pt x="299466" y="248717"/>
                </a:lnTo>
                <a:lnTo>
                  <a:pt x="299466" y="261518"/>
                </a:lnTo>
                <a:lnTo>
                  <a:pt x="231344" y="261518"/>
                </a:lnTo>
                <a:lnTo>
                  <a:pt x="231344" y="248717"/>
                </a:lnTo>
                <a:lnTo>
                  <a:pt x="196596" y="248717"/>
                </a:lnTo>
                <a:lnTo>
                  <a:pt x="196596" y="269748"/>
                </a:lnTo>
                <a:lnTo>
                  <a:pt x="133503" y="269748"/>
                </a:lnTo>
                <a:lnTo>
                  <a:pt x="133503" y="99212"/>
                </a:lnTo>
                <a:lnTo>
                  <a:pt x="231344" y="99212"/>
                </a:lnTo>
                <a:lnTo>
                  <a:pt x="231344" y="86411"/>
                </a:lnTo>
                <a:lnTo>
                  <a:pt x="126188" y="86411"/>
                </a:lnTo>
                <a:lnTo>
                  <a:pt x="126188" y="32004"/>
                </a:lnTo>
                <a:lnTo>
                  <a:pt x="231344" y="32004"/>
                </a:lnTo>
                <a:close/>
              </a:path>
            </a:pathLst>
          </a:custGeom>
          <a:noFill/>
          <a:ln>
            <a:gradFill>
              <a:gsLst>
                <a:gs pos="0">
                  <a:srgbClr val="1C217C"/>
                </a:gs>
                <a:gs pos="100000">
                  <a:srgbClr val="1C217C">
                    <a:alpha val="0"/>
                  </a:srgbClr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gradFill>
                  <a:gsLst>
                    <a:gs pos="0">
                      <a:srgbClr val="1C217C"/>
                    </a:gs>
                    <a:gs pos="100000">
                      <a:srgbClr val="1C217C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cs typeface="阿里巴巴普惠体 H" panose="00020600040101010101" pitchFamily="18" charset="-122"/>
            </a:endParaRPr>
          </a:p>
        </p:txBody>
      </p:sp>
      <p:sp>
        <p:nvSpPr>
          <p:cNvPr id="128" name="PA-文本框 127"/>
          <p:cNvSpPr txBox="1"/>
          <p:nvPr>
            <p:custDataLst>
              <p:tags r:id="rId3"/>
            </p:custDataLst>
          </p:nvPr>
        </p:nvSpPr>
        <p:spPr>
          <a:xfrm>
            <a:off x="7920317" y="455923"/>
            <a:ext cx="883768" cy="430225"/>
          </a:xfrm>
          <a:custGeom>
            <a:avLst/>
            <a:gdLst/>
            <a:ahLst/>
            <a:cxnLst/>
            <a:rect l="l" t="t" r="r" b="b"/>
            <a:pathLst>
              <a:path w="883768" h="430225">
                <a:moveTo>
                  <a:pt x="467716" y="196596"/>
                </a:moveTo>
                <a:lnTo>
                  <a:pt x="876910" y="196596"/>
                </a:lnTo>
                <a:lnTo>
                  <a:pt x="876910" y="254660"/>
                </a:lnTo>
                <a:lnTo>
                  <a:pt x="717804" y="254660"/>
                </a:lnTo>
                <a:lnTo>
                  <a:pt x="717804" y="277520"/>
                </a:lnTo>
                <a:lnTo>
                  <a:pt x="845820" y="277520"/>
                </a:lnTo>
                <a:lnTo>
                  <a:pt x="845820" y="329641"/>
                </a:lnTo>
                <a:lnTo>
                  <a:pt x="717804" y="329641"/>
                </a:lnTo>
                <a:lnTo>
                  <a:pt x="717804" y="352958"/>
                </a:lnTo>
                <a:cubicBezTo>
                  <a:pt x="772973" y="354482"/>
                  <a:pt x="828294" y="354482"/>
                  <a:pt x="883768" y="352958"/>
                </a:cubicBezTo>
                <a:lnTo>
                  <a:pt x="870052" y="418795"/>
                </a:lnTo>
                <a:cubicBezTo>
                  <a:pt x="817931" y="420319"/>
                  <a:pt x="765810" y="420319"/>
                  <a:pt x="713689" y="418795"/>
                </a:cubicBezTo>
                <a:cubicBezTo>
                  <a:pt x="694792" y="418490"/>
                  <a:pt x="677952" y="417500"/>
                  <a:pt x="663169" y="415823"/>
                </a:cubicBezTo>
                <a:cubicBezTo>
                  <a:pt x="648386" y="414147"/>
                  <a:pt x="635051" y="411480"/>
                  <a:pt x="623164" y="407822"/>
                </a:cubicBezTo>
                <a:cubicBezTo>
                  <a:pt x="611277" y="404165"/>
                  <a:pt x="600533" y="399288"/>
                  <a:pt x="590931" y="393192"/>
                </a:cubicBezTo>
                <a:cubicBezTo>
                  <a:pt x="581330" y="387096"/>
                  <a:pt x="572567" y="379476"/>
                  <a:pt x="564642" y="370332"/>
                </a:cubicBezTo>
                <a:cubicBezTo>
                  <a:pt x="558546" y="380695"/>
                  <a:pt x="551688" y="390754"/>
                  <a:pt x="544068" y="400507"/>
                </a:cubicBezTo>
                <a:cubicBezTo>
                  <a:pt x="536448" y="410261"/>
                  <a:pt x="528066" y="420167"/>
                  <a:pt x="518922" y="430225"/>
                </a:cubicBezTo>
                <a:lnTo>
                  <a:pt x="454914" y="385877"/>
                </a:lnTo>
                <a:cubicBezTo>
                  <a:pt x="477165" y="366370"/>
                  <a:pt x="493776" y="346786"/>
                  <a:pt x="504749" y="327127"/>
                </a:cubicBezTo>
                <a:cubicBezTo>
                  <a:pt x="515722" y="307467"/>
                  <a:pt x="523037" y="285445"/>
                  <a:pt x="526695" y="261061"/>
                </a:cubicBezTo>
                <a:lnTo>
                  <a:pt x="599847" y="274777"/>
                </a:lnTo>
                <a:cubicBezTo>
                  <a:pt x="598627" y="280263"/>
                  <a:pt x="597485" y="285597"/>
                  <a:pt x="596418" y="290779"/>
                </a:cubicBezTo>
                <a:cubicBezTo>
                  <a:pt x="595351" y="295961"/>
                  <a:pt x="594055" y="301142"/>
                  <a:pt x="592531" y="306324"/>
                </a:cubicBezTo>
                <a:cubicBezTo>
                  <a:pt x="598627" y="316078"/>
                  <a:pt x="605943" y="324002"/>
                  <a:pt x="614477" y="330098"/>
                </a:cubicBezTo>
                <a:cubicBezTo>
                  <a:pt x="623011" y="336194"/>
                  <a:pt x="633070" y="340919"/>
                  <a:pt x="644652" y="344272"/>
                </a:cubicBezTo>
                <a:lnTo>
                  <a:pt x="644652" y="254660"/>
                </a:lnTo>
                <a:lnTo>
                  <a:pt x="467716" y="254660"/>
                </a:lnTo>
                <a:close/>
                <a:moveTo>
                  <a:pt x="251460" y="133959"/>
                </a:moveTo>
                <a:lnTo>
                  <a:pt x="251460" y="152247"/>
                </a:lnTo>
                <a:cubicBezTo>
                  <a:pt x="258166" y="170840"/>
                  <a:pt x="266700" y="188061"/>
                  <a:pt x="277063" y="203911"/>
                </a:cubicBezTo>
                <a:cubicBezTo>
                  <a:pt x="288951" y="192329"/>
                  <a:pt x="300914" y="180289"/>
                  <a:pt x="312954" y="167792"/>
                </a:cubicBezTo>
                <a:cubicBezTo>
                  <a:pt x="324993" y="155295"/>
                  <a:pt x="335128" y="144018"/>
                  <a:pt x="343357" y="133959"/>
                </a:cubicBezTo>
                <a:close/>
                <a:moveTo>
                  <a:pt x="583845" y="114757"/>
                </a:moveTo>
                <a:lnTo>
                  <a:pt x="583845" y="131673"/>
                </a:lnTo>
                <a:lnTo>
                  <a:pt x="763981" y="131673"/>
                </a:lnTo>
                <a:lnTo>
                  <a:pt x="763981" y="114757"/>
                </a:lnTo>
                <a:close/>
                <a:moveTo>
                  <a:pt x="583845" y="58979"/>
                </a:moveTo>
                <a:lnTo>
                  <a:pt x="583845" y="77724"/>
                </a:lnTo>
                <a:lnTo>
                  <a:pt x="763981" y="77724"/>
                </a:lnTo>
                <a:lnTo>
                  <a:pt x="763981" y="58979"/>
                </a:lnTo>
                <a:close/>
                <a:moveTo>
                  <a:pt x="510693" y="10515"/>
                </a:moveTo>
                <a:lnTo>
                  <a:pt x="837133" y="10515"/>
                </a:lnTo>
                <a:lnTo>
                  <a:pt x="837133" y="176936"/>
                </a:lnTo>
                <a:lnTo>
                  <a:pt x="510693" y="176936"/>
                </a:lnTo>
                <a:close/>
                <a:moveTo>
                  <a:pt x="180137" y="0"/>
                </a:moveTo>
                <a:lnTo>
                  <a:pt x="251460" y="1829"/>
                </a:lnTo>
                <a:lnTo>
                  <a:pt x="251460" y="64008"/>
                </a:lnTo>
                <a:lnTo>
                  <a:pt x="301752" y="64008"/>
                </a:lnTo>
                <a:cubicBezTo>
                  <a:pt x="299009" y="54559"/>
                  <a:pt x="296113" y="44958"/>
                  <a:pt x="293065" y="35204"/>
                </a:cubicBezTo>
                <a:cubicBezTo>
                  <a:pt x="290017" y="25451"/>
                  <a:pt x="287579" y="17983"/>
                  <a:pt x="285750" y="12801"/>
                </a:cubicBezTo>
                <a:lnTo>
                  <a:pt x="354787" y="10058"/>
                </a:lnTo>
                <a:cubicBezTo>
                  <a:pt x="357531" y="17983"/>
                  <a:pt x="360426" y="26975"/>
                  <a:pt x="363474" y="37033"/>
                </a:cubicBezTo>
                <a:cubicBezTo>
                  <a:pt x="366522" y="47091"/>
                  <a:pt x="369266" y="56083"/>
                  <a:pt x="371704" y="64008"/>
                </a:cubicBezTo>
                <a:lnTo>
                  <a:pt x="414223" y="64008"/>
                </a:lnTo>
                <a:lnTo>
                  <a:pt x="414223" y="133959"/>
                </a:lnTo>
                <a:lnTo>
                  <a:pt x="352044" y="133959"/>
                </a:lnTo>
                <a:lnTo>
                  <a:pt x="402793" y="178308"/>
                </a:lnTo>
                <a:cubicBezTo>
                  <a:pt x="397612" y="183185"/>
                  <a:pt x="391745" y="188747"/>
                  <a:pt x="385191" y="194996"/>
                </a:cubicBezTo>
                <a:cubicBezTo>
                  <a:pt x="378638" y="201244"/>
                  <a:pt x="371704" y="207797"/>
                  <a:pt x="364389" y="214655"/>
                </a:cubicBezTo>
                <a:cubicBezTo>
                  <a:pt x="357073" y="221513"/>
                  <a:pt x="349606" y="228447"/>
                  <a:pt x="341986" y="235458"/>
                </a:cubicBezTo>
                <a:cubicBezTo>
                  <a:pt x="334366" y="242468"/>
                  <a:pt x="327203" y="249174"/>
                  <a:pt x="320497" y="255575"/>
                </a:cubicBezTo>
                <a:cubicBezTo>
                  <a:pt x="336042" y="269900"/>
                  <a:pt x="353035" y="282778"/>
                  <a:pt x="371475" y="294208"/>
                </a:cubicBezTo>
                <a:cubicBezTo>
                  <a:pt x="389916" y="305638"/>
                  <a:pt x="409804" y="316078"/>
                  <a:pt x="431140" y="325526"/>
                </a:cubicBezTo>
                <a:lnTo>
                  <a:pt x="385420" y="400050"/>
                </a:lnTo>
                <a:cubicBezTo>
                  <a:pt x="356159" y="381152"/>
                  <a:pt x="330632" y="362026"/>
                  <a:pt x="308839" y="342671"/>
                </a:cubicBezTo>
                <a:cubicBezTo>
                  <a:pt x="287046" y="323317"/>
                  <a:pt x="267919" y="302209"/>
                  <a:pt x="251460" y="279349"/>
                </a:cubicBezTo>
                <a:lnTo>
                  <a:pt x="251460" y="354330"/>
                </a:lnTo>
                <a:cubicBezTo>
                  <a:pt x="251460" y="367132"/>
                  <a:pt x="250165" y="377876"/>
                  <a:pt x="247574" y="386563"/>
                </a:cubicBezTo>
                <a:cubicBezTo>
                  <a:pt x="244983" y="395249"/>
                  <a:pt x="240716" y="402184"/>
                  <a:pt x="234773" y="407365"/>
                </a:cubicBezTo>
                <a:cubicBezTo>
                  <a:pt x="228829" y="412547"/>
                  <a:pt x="221057" y="416509"/>
                  <a:pt x="211455" y="419252"/>
                </a:cubicBezTo>
                <a:cubicBezTo>
                  <a:pt x="201854" y="421996"/>
                  <a:pt x="190043" y="423824"/>
                  <a:pt x="176022" y="424739"/>
                </a:cubicBezTo>
                <a:lnTo>
                  <a:pt x="139446" y="427482"/>
                </a:lnTo>
                <a:lnTo>
                  <a:pt x="118415" y="354330"/>
                </a:lnTo>
                <a:lnTo>
                  <a:pt x="152248" y="351587"/>
                </a:lnTo>
                <a:cubicBezTo>
                  <a:pt x="162916" y="350672"/>
                  <a:pt x="170231" y="348310"/>
                  <a:pt x="174194" y="344500"/>
                </a:cubicBezTo>
                <a:cubicBezTo>
                  <a:pt x="178156" y="340690"/>
                  <a:pt x="180137" y="334061"/>
                  <a:pt x="180137" y="324612"/>
                </a:cubicBezTo>
                <a:lnTo>
                  <a:pt x="180137" y="287579"/>
                </a:lnTo>
                <a:cubicBezTo>
                  <a:pt x="169164" y="295808"/>
                  <a:pt x="157429" y="304419"/>
                  <a:pt x="144933" y="313411"/>
                </a:cubicBezTo>
                <a:cubicBezTo>
                  <a:pt x="132436" y="322402"/>
                  <a:pt x="119939" y="331241"/>
                  <a:pt x="107442" y="339928"/>
                </a:cubicBezTo>
                <a:cubicBezTo>
                  <a:pt x="94946" y="348615"/>
                  <a:pt x="82830" y="356997"/>
                  <a:pt x="71095" y="365074"/>
                </a:cubicBezTo>
                <a:cubicBezTo>
                  <a:pt x="59360" y="373151"/>
                  <a:pt x="48616" y="380543"/>
                  <a:pt x="38862" y="387248"/>
                </a:cubicBezTo>
                <a:lnTo>
                  <a:pt x="0" y="315468"/>
                </a:lnTo>
                <a:cubicBezTo>
                  <a:pt x="12802" y="307848"/>
                  <a:pt x="26365" y="299618"/>
                  <a:pt x="40691" y="290779"/>
                </a:cubicBezTo>
                <a:cubicBezTo>
                  <a:pt x="55017" y="281940"/>
                  <a:pt x="69342" y="272872"/>
                  <a:pt x="83668" y="263576"/>
                </a:cubicBezTo>
                <a:cubicBezTo>
                  <a:pt x="97994" y="254279"/>
                  <a:pt x="112091" y="244907"/>
                  <a:pt x="125959" y="235458"/>
                </a:cubicBezTo>
                <a:cubicBezTo>
                  <a:pt x="139827" y="226009"/>
                  <a:pt x="152553" y="216865"/>
                  <a:pt x="164135" y="208026"/>
                </a:cubicBezTo>
                <a:lnTo>
                  <a:pt x="180137" y="240944"/>
                </a:lnTo>
                <a:lnTo>
                  <a:pt x="180137" y="133959"/>
                </a:lnTo>
                <a:lnTo>
                  <a:pt x="95098" y="133959"/>
                </a:lnTo>
                <a:cubicBezTo>
                  <a:pt x="99060" y="138531"/>
                  <a:pt x="103404" y="143408"/>
                  <a:pt x="108128" y="148590"/>
                </a:cubicBezTo>
                <a:cubicBezTo>
                  <a:pt x="112853" y="153771"/>
                  <a:pt x="117501" y="159105"/>
                  <a:pt x="122073" y="164592"/>
                </a:cubicBezTo>
                <a:cubicBezTo>
                  <a:pt x="126645" y="170078"/>
                  <a:pt x="131141" y="175488"/>
                  <a:pt x="135560" y="180822"/>
                </a:cubicBezTo>
                <a:cubicBezTo>
                  <a:pt x="139980" y="186156"/>
                  <a:pt x="144171" y="191109"/>
                  <a:pt x="148133" y="195681"/>
                </a:cubicBezTo>
                <a:lnTo>
                  <a:pt x="92812" y="240487"/>
                </a:lnTo>
                <a:cubicBezTo>
                  <a:pt x="89154" y="235305"/>
                  <a:pt x="85116" y="229743"/>
                  <a:pt x="80696" y="223799"/>
                </a:cubicBezTo>
                <a:cubicBezTo>
                  <a:pt x="76277" y="217856"/>
                  <a:pt x="71705" y="211760"/>
                  <a:pt x="66980" y="205511"/>
                </a:cubicBezTo>
                <a:cubicBezTo>
                  <a:pt x="62256" y="199263"/>
                  <a:pt x="57379" y="193091"/>
                  <a:pt x="52350" y="186995"/>
                </a:cubicBezTo>
                <a:cubicBezTo>
                  <a:pt x="47321" y="180899"/>
                  <a:pt x="42520" y="175260"/>
                  <a:pt x="37948" y="170078"/>
                </a:cubicBezTo>
                <a:lnTo>
                  <a:pt x="85497" y="133959"/>
                </a:lnTo>
                <a:lnTo>
                  <a:pt x="19203" y="133959"/>
                </a:lnTo>
                <a:lnTo>
                  <a:pt x="19203" y="64008"/>
                </a:lnTo>
                <a:lnTo>
                  <a:pt x="180137" y="64008"/>
                </a:lnTo>
                <a:close/>
              </a:path>
            </a:pathLst>
          </a:custGeom>
          <a:noFill/>
          <a:ln>
            <a:gradFill>
              <a:gsLst>
                <a:gs pos="0">
                  <a:srgbClr val="1C217C"/>
                </a:gs>
                <a:gs pos="100000">
                  <a:srgbClr val="1C217C">
                    <a:alpha val="0"/>
                  </a:srgbClr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gradFill>
                  <a:gsLst>
                    <a:gs pos="0">
                      <a:srgbClr val="1C217C"/>
                    </a:gs>
                    <a:gs pos="100000">
                      <a:srgbClr val="1C217C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H" panose="00020600040101010101" pitchFamily="18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805861" y="2840654"/>
            <a:ext cx="9577004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832575" y="1076466"/>
                <a:ext cx="10963777" cy="176418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0">
                  <a:defRPr/>
                </a:pPr>
                <a:r>
                  <a:rPr lang="zh-CN" altLang="en-US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 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考虑约束最优化问题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2400" b="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𝑚𝑖𝑛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    −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 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         </m:t>
                            </m:r>
                          </m:e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.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.        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≤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       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处的可行方向。</a:t>
                </a:r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5" y="1076466"/>
                <a:ext cx="10963777" cy="1764188"/>
              </a:xfrm>
              <a:prstGeom prst="rect">
                <a:avLst/>
              </a:prstGeom>
              <a:blipFill rotWithShape="1">
                <a:blip r:embed="rId4"/>
                <a:stretch>
                  <a:fillRect l="-1" t="-8" r="5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6635413" y="3679689"/>
                <a:ext cx="5440555" cy="425853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0" algn="just">
                  <a:lnSpc>
                    <a:spcPct val="130000"/>
                  </a:lnSpc>
                  <a:defRPr/>
                </a:pPr>
                <a:r>
                  <a:rPr kumimoji="0" lang="zh-CN" altLang="en-US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②在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处</a:t>
                </a:r>
                <a:r>
                  <a:rPr lang="en-US" altLang="zh-CN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en-US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pc="10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pc="10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zh-CN" altLang="en-US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 spc="1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pc="10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+</m:t>
                        </m:r>
                        <m:r>
                          <a:rPr lang="en-US" altLang="zh-CN" sz="2400" b="0" i="1" spc="10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则</a:t>
                </a:r>
                <a:endParaRPr kumimoji="0" lang="en-US" altLang="zh-CN" sz="2400" b="0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  <a:p>
                <a:pPr lvl="0" algn="just"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en-US" altLang="zh-CN" sz="2400" b="0" i="1" u="none" strike="noStrike" kern="1200" cap="none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400" b="0" i="1" u="none" strike="noStrike" kern="1200" cap="none" spc="1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+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≤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+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1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,</a:t>
                </a:r>
                <a:r>
                  <a:rPr lang="zh-CN" altLang="en-US" sz="2400" spc="100" noProof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pc="100" noProof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spc="100" noProof="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+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≤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413" y="3679689"/>
                <a:ext cx="5440555" cy="4258537"/>
              </a:xfrm>
              <a:prstGeom prst="rect">
                <a:avLst/>
              </a:prstGeom>
              <a:blipFill rotWithShape="1">
                <a:blip r:embed="rId5"/>
                <a:stretch>
                  <a:fillRect l="-5" t="-12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614111" y="2929903"/>
                <a:ext cx="10963777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30000"/>
                  </a:lnSpc>
                  <a:defRPr/>
                </a:pPr>
                <a:r>
                  <a:rPr kumimoji="0" lang="zh-CN" altLang="en-US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解：设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处的可行方向为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en-US" altLang="zh-CN" sz="2400" b="0" i="1" u="none" strike="noStrike" kern="1200" cap="none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 spc="1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则有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∃</m:t>
                    </m:r>
                    <m:r>
                      <a:rPr kumimoji="0" lang="zh-CN" altLang="en-US" sz="2400" b="0" i="1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𝛿</m:t>
                    </m:r>
                    <m:r>
                      <a:rPr kumimoji="0" lang="en-US" altLang="zh-CN" sz="2400" b="0" i="1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&gt;</m:t>
                    </m:r>
                    <m:r>
                      <a:rPr kumimoji="0" lang="en-US" altLang="zh-CN" sz="2400" b="0" i="1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0</m:t>
                    </m:r>
                    <m:r>
                      <a:rPr kumimoji="0" lang="en-US" altLang="zh-CN" sz="2400" b="0" i="1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</m:t>
                    </m:r>
                    <m:r>
                      <a:rPr kumimoji="0" lang="en-US" altLang="zh-CN" sz="2400" b="0" i="1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0" lang="zh-CN" altLang="en-US" sz="2400" b="0" i="1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0" lang="zh-CN" altLang="en-US" sz="2400" b="0" i="1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kumimoji="0" lang="en-US" altLang="zh-CN" sz="2400" b="0" i="1" u="none" strike="noStrike" kern="1200" cap="none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US" altLang="zh-CN" sz="2400" b="0" i="1" u="none" strike="noStrike" kern="1200" cap="none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zh-CN" altLang="en-US" sz="2400" b="0" i="1" u="none" strike="noStrike" kern="1200" cap="none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kumimoji="0" lang="en-US" altLang="zh-CN" sz="2400" b="0" i="1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en-US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pc="10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kumimoji="0" lang="en-US" altLang="zh-CN" sz="2400" b="0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1" y="2929903"/>
                <a:ext cx="10963777" cy="538353"/>
              </a:xfrm>
              <a:prstGeom prst="rect">
                <a:avLst/>
              </a:prstGeom>
              <a:blipFill rotWithShape="1">
                <a:blip r:embed="rId6"/>
                <a:stretch>
                  <a:fillRect l="-1" t="-2" r="5" b="-4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 descr="图片包含 游戏机, 钟表, 标志, 站&#10;&#10;描述已自动生成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0" y="305974"/>
            <a:ext cx="2548254" cy="743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375829" y="3654974"/>
                <a:ext cx="6085563" cy="264733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0" algn="just">
                  <a:lnSpc>
                    <a:spcPct val="130000"/>
                  </a:lnSpc>
                  <a:defRPr/>
                </a:pPr>
                <a:r>
                  <a:rPr lang="zh-CN" altLang="en-US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①在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处，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p>
                    </m:sSup>
                    <m:r>
                      <a:rPr lang="en-US" altLang="zh-C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en-US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zh-CN" altLang="en-US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 spc="1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:r>
                  <a:rPr lang="zh-CN" altLang="en-US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则</a:t>
                </a:r>
                <a:endParaRPr lang="en-US" altLang="zh-CN" sz="2400" spc="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0" algn="just"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eqArrPr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+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−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2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≤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:r>
                  <a:rPr lang="zh-CN" altLang="en-US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29" y="3654974"/>
                <a:ext cx="6085563" cy="2647335"/>
              </a:xfrm>
              <a:prstGeom prst="rect">
                <a:avLst/>
              </a:prstGeom>
              <a:blipFill rotWithShape="1">
                <a:blip r:embed="rId8"/>
                <a:stretch>
                  <a:fillRect l="-9" t="-21" r="4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205065" y="1706593"/>
                <a:ext cx="9957467" cy="3644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           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pPr>
                  <a:lnSpc>
                    <a:spcPct val="120000"/>
                  </a:lnSpc>
                </a:pPr>
                <a:endParaRPr lang="en-US" altLang="zh-CN" sz="28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/>
                  <a:t>写出最优化的</a:t>
                </a:r>
                <a:r>
                  <a:rPr lang="en-US" altLang="zh-CN" sz="2800" dirty="0"/>
                  <a:t>Kuhn-Tucker</a:t>
                </a:r>
                <a:r>
                  <a:rPr lang="zh-CN" altLang="en-US" sz="2800" dirty="0"/>
                  <a:t>条件并验证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800" dirty="0"/>
                  <a:t>满足</a:t>
                </a:r>
                <a:r>
                  <a:rPr lang="en-US" altLang="zh-CN" sz="2800" dirty="0"/>
                  <a:t>K-T</a:t>
                </a:r>
                <a:r>
                  <a:rPr lang="zh-CN" altLang="en-US" sz="2800" dirty="0"/>
                  <a:t>条件。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065" y="1706593"/>
                <a:ext cx="9957467" cy="3644139"/>
              </a:xfrm>
              <a:prstGeom prst="rect">
                <a:avLst/>
              </a:prstGeom>
              <a:blipFill rotWithShape="1">
                <a:blip r:embed="rId1"/>
                <a:stretch>
                  <a:fillRect l="-5" t="-10" r="-499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90" name="文本框 89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94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6" name="Picture 3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3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" name="Picture 3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32" name="图片 131" descr="图片包含 游戏机, 钟表, 标志, 站&#10;&#10;描述已自动生成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205065" y="1461649"/>
            <a:ext cx="1276327" cy="570720"/>
            <a:chOff x="990274" y="2348880"/>
            <a:chExt cx="1097801" cy="335557"/>
          </a:xfrm>
        </p:grpSpPr>
        <p:sp>
          <p:nvSpPr>
            <p:cNvPr id="42" name="矩形 41"/>
            <p:cNvSpPr/>
            <p:nvPr/>
          </p:nvSpPr>
          <p:spPr>
            <a:xfrm>
              <a:off x="990274" y="2348880"/>
              <a:ext cx="45719" cy="288032"/>
            </a:xfrm>
            <a:prstGeom prst="rect">
              <a:avLst/>
            </a:prstGeom>
            <a:solidFill>
              <a:srgbClr val="1C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iṡlïďè"/>
            <p:cNvSpPr/>
            <p:nvPr/>
          </p:nvSpPr>
          <p:spPr>
            <a:xfrm>
              <a:off x="1106785" y="2348880"/>
              <a:ext cx="981290" cy="335557"/>
            </a:xfrm>
            <a:prstGeom prst="rect">
              <a:avLst/>
            </a:prstGeom>
          </p:spPr>
          <p:txBody>
            <a:bodyPr wrap="square" lIns="0" tIns="45720" rIns="0" bIns="4572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习题</a:t>
              </a:r>
              <a:r>
                <a:rPr lang="en-US" altLang="zh-CN" sz="2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56607" y="1246491"/>
            <a:ext cx="709392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首先需要求出目标函数和约束条件的梯度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90" name="文本框 89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94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6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32" name="图片 131" descr="图片包含 游戏机, 钟表, 标志, 站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 flipV="1">
            <a:off x="2227699" y="2107736"/>
            <a:ext cx="10843925" cy="16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656967" y="2176812"/>
          <a:ext cx="6793562" cy="196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Microsoft Equation 3.0" r:id="rId5" imgW="3340100" imgH="965200" progId="Equation.3">
                  <p:embed/>
                </p:oleObj>
              </mc:Choice>
              <mc:Fallback>
                <p:oleObj name="Microsoft Equation 3.0" r:id="rId5" imgW="3340100" imgH="965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6967" y="2176812"/>
                        <a:ext cx="6793562" cy="19673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17444" y="4618959"/>
            <a:ext cx="85696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由于约束条件为小于等于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，需要将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K-T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条件中的减号改为加号，即最优性的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K-T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条件为：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965396" y="40038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90" name="文本框 89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94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6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32" name="图片 131" descr="图片包含 游戏机, 钟表, 标志, 站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 flipV="1">
            <a:off x="2227699" y="2107736"/>
            <a:ext cx="10843925" cy="16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253648" y="1519431"/>
                <a:ext cx="4142599" cy="1412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2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2800" dirty="0"/>
                  <a:t>代入到</a:t>
                </a:r>
                <a:r>
                  <a:rPr lang="en-US" altLang="zh-CN" sz="2800" dirty="0"/>
                  <a:t>K-T</a:t>
                </a:r>
                <a:r>
                  <a:rPr lang="zh-CN" altLang="zh-CN" sz="2800" dirty="0"/>
                  <a:t>条件中，得</a:t>
                </a:r>
                <a:endParaRPr lang="zh-CN" altLang="zh-CN" sz="280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48" y="1519431"/>
                <a:ext cx="4142599" cy="1412181"/>
              </a:xfrm>
              <a:prstGeom prst="rect">
                <a:avLst/>
              </a:prstGeom>
              <a:blipFill rotWithShape="1">
                <a:blip r:embed="rId5"/>
                <a:stretch>
                  <a:fillRect l="-1" t="-36" r="13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965396" y="40038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085125" y="1623500"/>
          <a:ext cx="5103024" cy="4065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Microsoft Equation 3.0" r:id="rId6" imgW="1752600" imgH="1397000" progId="Equation.3">
                  <p:embed/>
                </p:oleObj>
              </mc:Choice>
              <mc:Fallback>
                <p:oleObj name="Microsoft Equation 3.0" r:id="rId6" imgW="1752600" imgH="13970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125" y="1623500"/>
                        <a:ext cx="5103024" cy="40654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9111518" y="32751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8707900" y="2686987"/>
          <a:ext cx="1414346" cy="2530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Microsoft Equation 3.0" r:id="rId8" imgW="596900" imgH="1066800" progId="Equation.3">
                  <p:embed/>
                </p:oleObj>
              </mc:Choice>
              <mc:Fallback>
                <p:oleObj name="Microsoft Equation 3.0" r:id="rId8" imgW="596900" imgH="1066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7900" y="2686987"/>
                        <a:ext cx="1414346" cy="25309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69523" y="1854748"/>
            <a:ext cx="3661028" cy="3387411"/>
            <a:chOff x="0" y="7149194"/>
            <a:chExt cx="12192000" cy="1548008"/>
          </a:xfrm>
        </p:grpSpPr>
        <p:sp>
          <p:nvSpPr>
            <p:cNvPr id="44" name="玻璃底"/>
            <p:cNvSpPr/>
            <p:nvPr/>
          </p:nvSpPr>
          <p:spPr>
            <a:xfrm>
              <a:off x="0" y="7149195"/>
              <a:ext cx="12192000" cy="1548007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7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5" name="玻璃线1"/>
            <p:cNvCxnSpPr/>
            <p:nvPr/>
          </p:nvCxnSpPr>
          <p:spPr>
            <a:xfrm>
              <a:off x="0" y="7149194"/>
              <a:ext cx="12192000" cy="0"/>
            </a:xfrm>
            <a:prstGeom prst="line">
              <a:avLst/>
            </a:prstGeom>
            <a:gradFill flip="none" rotWithShape="1">
              <a:gsLst>
                <a:gs pos="100000">
                  <a:schemeClr val="accent1">
                    <a:alpha val="7000"/>
                  </a:schemeClr>
                </a:gs>
                <a:gs pos="0">
                  <a:schemeClr val="accent1">
                    <a:alpha val="7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rgbClr val="00AA9A">
                      <a:alpha val="0"/>
                    </a:srgb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玻璃线2"/>
            <p:cNvCxnSpPr/>
            <p:nvPr/>
          </p:nvCxnSpPr>
          <p:spPr>
            <a:xfrm>
              <a:off x="0" y="8697201"/>
              <a:ext cx="12192000" cy="0"/>
            </a:xfrm>
            <a:prstGeom prst="line">
              <a:avLst/>
            </a:prstGeom>
            <a:gradFill flip="none" rotWithShape="1">
              <a:gsLst>
                <a:gs pos="100000">
                  <a:schemeClr val="accent1">
                    <a:alpha val="7000"/>
                  </a:schemeClr>
                </a:gs>
                <a:gs pos="0">
                  <a:schemeClr val="accent1">
                    <a:alpha val="7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rgbClr val="00AA9A">
                      <a:alpha val="0"/>
                    </a:srgb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 flipH="1">
            <a:off x="1231640" y="1928063"/>
            <a:ext cx="3661029" cy="3314101"/>
            <a:chOff x="0" y="7149194"/>
            <a:chExt cx="12192000" cy="1548008"/>
          </a:xfrm>
        </p:grpSpPr>
        <p:sp>
          <p:nvSpPr>
            <p:cNvPr id="49" name="玻璃底"/>
            <p:cNvSpPr/>
            <p:nvPr/>
          </p:nvSpPr>
          <p:spPr>
            <a:xfrm>
              <a:off x="0" y="7149195"/>
              <a:ext cx="12192000" cy="1548007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7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0" name="玻璃线1"/>
            <p:cNvCxnSpPr/>
            <p:nvPr/>
          </p:nvCxnSpPr>
          <p:spPr>
            <a:xfrm>
              <a:off x="0" y="7149194"/>
              <a:ext cx="12192000" cy="0"/>
            </a:xfrm>
            <a:prstGeom prst="line">
              <a:avLst/>
            </a:prstGeom>
            <a:gradFill flip="none" rotWithShape="1">
              <a:gsLst>
                <a:gs pos="100000">
                  <a:schemeClr val="accent1">
                    <a:alpha val="7000"/>
                  </a:schemeClr>
                </a:gs>
                <a:gs pos="0">
                  <a:schemeClr val="accent1">
                    <a:alpha val="7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rgbClr val="00AA9A">
                      <a:alpha val="0"/>
                    </a:srgb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玻璃线2"/>
            <p:cNvCxnSpPr/>
            <p:nvPr/>
          </p:nvCxnSpPr>
          <p:spPr>
            <a:xfrm>
              <a:off x="0" y="8697201"/>
              <a:ext cx="12192000" cy="0"/>
            </a:xfrm>
            <a:prstGeom prst="line">
              <a:avLst/>
            </a:prstGeom>
            <a:gradFill flip="none" rotWithShape="1">
              <a:gsLst>
                <a:gs pos="100000">
                  <a:schemeClr val="accent1">
                    <a:alpha val="7000"/>
                  </a:schemeClr>
                </a:gs>
                <a:gs pos="0">
                  <a:schemeClr val="accent1">
                    <a:alpha val="7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rgbClr val="00AA9A">
                      <a:alpha val="0"/>
                    </a:srgb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îṥļïḑe"/>
              <p:cNvSpPr txBox="1"/>
              <p:nvPr/>
            </p:nvSpPr>
            <p:spPr>
              <a:xfrm>
                <a:off x="1596995" y="1673816"/>
                <a:ext cx="9450863" cy="3568349"/>
              </a:xfrm>
              <a:prstGeom prst="rect">
                <a:avLst/>
              </a:prstGeom>
              <a:noFill/>
            </p:spPr>
            <p:txBody>
              <a:bodyPr wrap="square" lIns="0" tIns="46800" rIns="0" bIns="46800" anchor="t" anchorCtr="0">
                <a:normAutofit fontScale="85000" lnSpcReduction="10000"/>
              </a:bodyPr>
              <a:lstStyle/>
              <a:p>
                <a:pPr lvl="0" algn="just">
                  <a:lnSpc>
                    <a:spcPct val="130000"/>
                  </a:lnSpc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3</m:t>
                              </m:r>
                              <m:r>
                                <a:rPr lang="en-US" altLang="zh-CN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−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2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                 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  <a:p>
                <a:pPr lvl="0" algn="just">
                  <a:lnSpc>
                    <a:spcPct val="130000"/>
                  </a:lnSpc>
                  <a:spcBef>
                    <a:spcPct val="0"/>
                  </a:spcBef>
                  <a:defRPr/>
                </a:pPr>
                <a:endParaRPr lang="en-US" altLang="zh-CN" sz="2600" dirty="0"/>
              </a:p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600" dirty="0"/>
                  <a:t>验证：</a:t>
                </a:r>
                <a:r>
                  <a:rPr lang="en-US" altLang="zh-CN" sz="2600" dirty="0"/>
                  <a:t>F-J</a:t>
                </a:r>
                <a:r>
                  <a:rPr lang="zh-CN" altLang="en-US" sz="2600" dirty="0"/>
                  <a:t>条件在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600" dirty="0"/>
                  <a:t>成立；</a:t>
                </a:r>
                <a:r>
                  <a:rPr lang="en-US" altLang="zh-CN" sz="2600" dirty="0"/>
                  <a:t>K-T</a:t>
                </a:r>
                <a:r>
                  <a:rPr lang="zh-CN" altLang="en-US" sz="2600" dirty="0"/>
                  <a:t>条件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600" dirty="0"/>
                  <a:t>成立；</a:t>
                </a:r>
                <a:r>
                  <a:rPr lang="en-US" altLang="zh-CN" sz="2600" dirty="0"/>
                  <a:t>F-J</a:t>
                </a:r>
                <a:r>
                  <a:rPr lang="zh-CN" altLang="en-US" sz="2600" dirty="0"/>
                  <a:t>条件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600" dirty="0"/>
                  <a:t>不成立；</a:t>
                </a:r>
                <a:endParaRPr lang="en-US" altLang="zh-CN" sz="2600" dirty="0"/>
              </a:p>
              <a:p>
                <a:pPr algn="just">
                  <a:lnSpc>
                    <a:spcPct val="130000"/>
                  </a:lnSpc>
                  <a:spcBef>
                    <a:spcPct val="0"/>
                  </a:spcBef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183" name="îṥļïḑ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995" y="1673816"/>
                <a:ext cx="9450863" cy="3568349"/>
              </a:xfrm>
              <a:prstGeom prst="rect">
                <a:avLst/>
              </a:prstGeom>
              <a:blipFill rotWithShape="1">
                <a:blip r:embed="rId1"/>
                <a:stretch>
                  <a:fillRect l="-6" t="-17" r="1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144142" y="1230220"/>
            <a:ext cx="1276327" cy="570720"/>
            <a:chOff x="990274" y="2348880"/>
            <a:chExt cx="1097801" cy="335557"/>
          </a:xfrm>
        </p:grpSpPr>
        <p:sp>
          <p:nvSpPr>
            <p:cNvPr id="181" name="矩形 180"/>
            <p:cNvSpPr/>
            <p:nvPr/>
          </p:nvSpPr>
          <p:spPr>
            <a:xfrm>
              <a:off x="990274" y="2348880"/>
              <a:ext cx="45719" cy="288032"/>
            </a:xfrm>
            <a:prstGeom prst="rect">
              <a:avLst/>
            </a:prstGeom>
            <a:solidFill>
              <a:srgbClr val="1C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5" name="iṡlïďè"/>
            <p:cNvSpPr/>
            <p:nvPr/>
          </p:nvSpPr>
          <p:spPr>
            <a:xfrm>
              <a:off x="1106785" y="2348880"/>
              <a:ext cx="981290" cy="335557"/>
            </a:xfrm>
            <a:prstGeom prst="rect">
              <a:avLst/>
            </a:prstGeom>
          </p:spPr>
          <p:txBody>
            <a:bodyPr wrap="square" lIns="0" tIns="45720" rIns="0" bIns="4572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习题</a:t>
              </a:r>
              <a:r>
                <a:rPr lang="en-US" altLang="zh-CN" sz="2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9616368" y="6370320"/>
            <a:ext cx="2104859" cy="180180"/>
            <a:chOff x="9616368" y="6355080"/>
            <a:chExt cx="2104859" cy="180180"/>
          </a:xfrm>
        </p:grpSpPr>
        <p:sp>
          <p:nvSpPr>
            <p:cNvPr id="133" name="文本框 132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135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4" name="Picture 3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" name="Picture 3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" name="Picture 3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7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69" name="图片 168" descr="图片包含 游戏机, 钟表, 标志, 站&#10;&#10;描述已自动生成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46979"/>
            <a:ext cx="2548254" cy="7439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îṥļïḑe"/>
          <p:cNvSpPr txBox="1"/>
          <p:nvPr/>
        </p:nvSpPr>
        <p:spPr>
          <a:xfrm>
            <a:off x="1370569" y="1350253"/>
            <a:ext cx="5999864" cy="608569"/>
          </a:xfrm>
          <a:prstGeom prst="rect">
            <a:avLst/>
          </a:prstGeom>
          <a:noFill/>
        </p:spPr>
        <p:txBody>
          <a:bodyPr wrap="square" lIns="0" tIns="46800" rIns="0" bIns="46800" anchor="t" anchorCtr="0">
            <a:normAutofit/>
          </a:bodyPr>
          <a:lstStyle/>
          <a:p>
            <a:pPr lvl="0" algn="just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首先需要求出目标函数和约束条件的梯度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9616368" y="6370320"/>
            <a:ext cx="2104859" cy="180180"/>
            <a:chOff x="9616368" y="6355080"/>
            <a:chExt cx="2104859" cy="180180"/>
          </a:xfrm>
        </p:grpSpPr>
        <p:sp>
          <p:nvSpPr>
            <p:cNvPr id="133" name="文本框 132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135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4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7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69" name="图片 168" descr="图片包含 游戏机, 钟表, 标志, 站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46979"/>
            <a:ext cx="2548254" cy="74394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46110" y="22181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85132" y="2169060"/>
          <a:ext cx="7124957" cy="195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Microsoft Equation 3.0" r:id="rId5" imgW="3517265" imgH="965200" progId="Equation.3">
                  <p:embed/>
                </p:oleObj>
              </mc:Choice>
              <mc:Fallback>
                <p:oleObj name="Microsoft Equation 3.0" r:id="rId5" imgW="3517265" imgH="965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32" y="2169060"/>
                        <a:ext cx="7124957" cy="19571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370569" y="4564351"/>
            <a:ext cx="88416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由于约束条件为小于等于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，需要将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K-T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条件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F-J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条件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中的减号改为加号，即最优性的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K-T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条件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F-J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条件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为：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custDataLst>
      <p:tags r:id="rId7"/>
    </p:custData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/>
          <p:cNvGrpSpPr/>
          <p:nvPr/>
        </p:nvGrpSpPr>
        <p:grpSpPr>
          <a:xfrm>
            <a:off x="9616368" y="6370320"/>
            <a:ext cx="2104859" cy="180180"/>
            <a:chOff x="9616368" y="6355080"/>
            <a:chExt cx="2104859" cy="180180"/>
          </a:xfrm>
        </p:grpSpPr>
        <p:sp>
          <p:nvSpPr>
            <p:cNvPr id="133" name="文本框 132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135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4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7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69" name="图片 168" descr="图片包含 游戏机, 钟表, 标志, 站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46979"/>
            <a:ext cx="2548254" cy="74394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46110" y="22181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86941" y="1638555"/>
            <a:ext cx="192346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89890" y="1460819"/>
          <a:ext cx="4726390" cy="3936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Microsoft Equation 3.0" r:id="rId5" imgW="1930400" imgH="1524000" progId="Equation.3">
                  <p:embed/>
                </p:oleObj>
              </mc:Choice>
              <mc:Fallback>
                <p:oleObj name="Microsoft Equation 3.0" r:id="rId5" imgW="1930400" imgH="1524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890" y="1460819"/>
                        <a:ext cx="4726390" cy="3936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96859" y="1568837"/>
            <a:ext cx="171306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483272" y="1568836"/>
          <a:ext cx="4939977" cy="372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Microsoft Equation 3.0" r:id="rId7" imgW="2159000" imgH="1524000" progId="Equation.3">
                  <p:embed/>
                </p:oleObj>
              </mc:Choice>
              <mc:Fallback>
                <p:oleObj name="Microsoft Equation 3.0" r:id="rId7" imgW="2159000" imgH="1524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3272" y="1568836"/>
                        <a:ext cx="4939977" cy="37203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/>
          <p:cNvGrpSpPr/>
          <p:nvPr/>
        </p:nvGrpSpPr>
        <p:grpSpPr>
          <a:xfrm>
            <a:off x="9616368" y="6370320"/>
            <a:ext cx="2104859" cy="180180"/>
            <a:chOff x="9616368" y="6355080"/>
            <a:chExt cx="2104859" cy="180180"/>
          </a:xfrm>
        </p:grpSpPr>
        <p:sp>
          <p:nvSpPr>
            <p:cNvPr id="133" name="文本框 132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135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4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7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69" name="图片 168" descr="图片包含 游戏机, 钟表, 标志, 站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46979"/>
            <a:ext cx="2548254" cy="74394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46110" y="22181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86941" y="1638555"/>
            <a:ext cx="192346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96859" y="1568837"/>
            <a:ext cx="171306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257987" y="1258718"/>
                <a:ext cx="78391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（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）把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代入</a:t>
                </a:r>
                <a:r>
                  <a:rPr lang="en-US" altLang="zh-CN" sz="2400" dirty="0"/>
                  <a:t>F-J</a:t>
                </a:r>
                <a:r>
                  <a:rPr lang="zh-CN" altLang="en-US" sz="2400" dirty="0"/>
                  <a:t>条件，得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987" y="1258718"/>
                <a:ext cx="7839121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" t="-32" r="1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86942" y="2056968"/>
            <a:ext cx="278639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969451" y="1888827"/>
          <a:ext cx="2005131" cy="306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Microsoft Equation 3.0" r:id="rId6" imgW="698500" imgH="1066800" progId="Equation.3">
                  <p:embed/>
                </p:oleObj>
              </mc:Choice>
              <mc:Fallback>
                <p:oleObj name="Microsoft Equation 3.0" r:id="rId6" imgW="698500" imgH="1066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9451" y="1888827"/>
                        <a:ext cx="2005131" cy="30678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6696859" y="1248830"/>
                <a:ext cx="5237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1</a:t>
                </a:r>
                <a:r>
                  <a:rPr lang="zh-CN" altLang="en-US" sz="2400" dirty="0"/>
                  <a:t>，如下面的式子，即满足</a:t>
                </a:r>
                <a:r>
                  <a:rPr lang="en-US" altLang="zh-CN" sz="2400" dirty="0"/>
                  <a:t>F-J</a:t>
                </a:r>
                <a:r>
                  <a:rPr lang="zh-CN" altLang="en-US" sz="2400" dirty="0"/>
                  <a:t>条件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859" y="1248830"/>
                <a:ext cx="5237233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3" t="-51" r="10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127631" y="2261945"/>
            <a:ext cx="260721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745639" y="2089715"/>
          <a:ext cx="1629507" cy="3116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Microsoft Equation 3.0" r:id="rId9" imgW="558800" imgH="1066800" progId="Equation.3">
                  <p:embed/>
                </p:oleObj>
              </mc:Choice>
              <mc:Fallback>
                <p:oleObj name="Microsoft Equation 3.0" r:id="rId9" imgW="558800" imgH="1066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5639" y="2089715"/>
                        <a:ext cx="1629507" cy="31164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/>
          <p:cNvGrpSpPr/>
          <p:nvPr/>
        </p:nvGrpSpPr>
        <p:grpSpPr>
          <a:xfrm>
            <a:off x="9616368" y="6370320"/>
            <a:ext cx="2104859" cy="180180"/>
            <a:chOff x="9616368" y="6355080"/>
            <a:chExt cx="2104859" cy="180180"/>
          </a:xfrm>
        </p:grpSpPr>
        <p:sp>
          <p:nvSpPr>
            <p:cNvPr id="133" name="文本框 132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135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4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7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69" name="图片 168" descr="图片包含 游戏机, 钟表, 标志, 站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46979"/>
            <a:ext cx="2548254" cy="74394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46110" y="22181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86941" y="1638555"/>
            <a:ext cx="192346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96859" y="1568837"/>
            <a:ext cx="171306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257987" y="1340546"/>
                <a:ext cx="46621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（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）把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代入</a:t>
                </a:r>
                <a:r>
                  <a:rPr lang="en-US" altLang="zh-CN" sz="2400" dirty="0"/>
                  <a:t>K-T</a:t>
                </a:r>
                <a:r>
                  <a:rPr lang="zh-CN" altLang="en-US" sz="2400" dirty="0"/>
                  <a:t>条件，得下式，满足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987" y="1340546"/>
                <a:ext cx="4662167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1" t="-7" r="1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86942" y="2056968"/>
            <a:ext cx="278639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127631" y="2261945"/>
            <a:ext cx="260721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38341" y="2462580"/>
            <a:ext cx="4340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825911" y="2218156"/>
          <a:ext cx="2288890" cy="3746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Microsoft Equation 3.0" r:id="rId6" imgW="533400" imgH="1193800" progId="Equation.3">
                  <p:embed/>
                </p:oleObj>
              </mc:Choice>
              <mc:Fallback>
                <p:oleObj name="Microsoft Equation 3.0" r:id="rId6" imgW="533400" imgH="1193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911" y="2218156"/>
                        <a:ext cx="2288890" cy="37469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6741002" y="1340546"/>
                <a:ext cx="46621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（</a:t>
                </a:r>
                <a:r>
                  <a:rPr lang="en-US" altLang="zh-CN" sz="2400" dirty="0"/>
                  <a:t>3</a:t>
                </a:r>
                <a:r>
                  <a:rPr lang="zh-CN" altLang="en-US" sz="2400" dirty="0"/>
                  <a:t>）把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代入</a:t>
                </a:r>
                <a:r>
                  <a:rPr lang="en-US" altLang="zh-CN" sz="2400" dirty="0"/>
                  <a:t>F-J</a:t>
                </a:r>
                <a:r>
                  <a:rPr lang="zh-CN" altLang="en-US" sz="2400" dirty="0"/>
                  <a:t>条件，得，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002" y="1340546"/>
                <a:ext cx="4662167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10" t="-7" r="10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233137" y="2454306"/>
            <a:ext cx="324647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747135" y="2209883"/>
          <a:ext cx="2536308" cy="3381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Microsoft Equation 3.0" r:id="rId9" imgW="736600" imgH="1066800" progId="Equation.3">
                  <p:embed/>
                </p:oleObj>
              </mc:Choice>
              <mc:Fallback>
                <p:oleObj name="Microsoft Equation 3.0" r:id="rId9" imgW="736600" imgH="1066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135" y="2209883"/>
                        <a:ext cx="2536308" cy="33810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: 圆角 95"/>
          <p:cNvSpPr/>
          <p:nvPr/>
        </p:nvSpPr>
        <p:spPr>
          <a:xfrm>
            <a:off x="1155720" y="1496361"/>
            <a:ext cx="10312476" cy="4678245"/>
          </a:xfrm>
          <a:prstGeom prst="roundRect">
            <a:avLst>
              <a:gd name="adj" fmla="val 2900"/>
            </a:avLst>
          </a:prstGeom>
          <a:solidFill>
            <a:srgbClr val="EEEEEE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/>
              <p:cNvSpPr txBox="1"/>
              <p:nvPr/>
            </p:nvSpPr>
            <p:spPr>
              <a:xfrm>
                <a:off x="1549882" y="1426023"/>
                <a:ext cx="9524152" cy="5030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indent="-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charset="-122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𝒎𝒊𝒏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𝒇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𝒙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𝒔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.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𝒕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.  </m:t>
                              </m:r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  <a:ea typeface="楷体" panose="02010609060101010101" charset="-122"/>
                                      <a:sym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  <a:ea typeface="楷体" panose="02010609060101010101" charset="-122"/>
                                      <a:sym typeface="宋体" panose="02010600030101010101" pitchFamily="2" charset="-122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  <a:ea typeface="楷体" panose="02010609060101010101" charset="-122"/>
                                      <a:sym typeface="宋体" panose="02010600030101010101" pitchFamily="2" charset="-122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  <a:ea typeface="楷体" panose="02010609060101010101" charset="-122"/>
                                      <a:sym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  <a:ea typeface="楷体" panose="02010609060101010101" charset="-122"/>
                                      <a:sym typeface="宋体" panose="02010600030101010101" pitchFamily="2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𝟎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, 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𝒊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𝟏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𝟐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,⋯,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宋体" panose="02010600030101010101" pitchFamily="2" charset="-122"/>
                                </a:rPr>
                                <m:t>𝒎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宋体" panose="02010600030101010101" pitchFamily="2" charset="-122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楷体" panose="02010609060101010101" charset="-122"/>
                                      <a:sym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  <a:ea typeface="楷体" panose="02010609060101010101" charset="-122"/>
                                      <a:sym typeface="宋体" panose="02010600030101010101" pitchFamily="2" charset="-122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  <a:ea typeface="楷体" panose="02010609060101010101" charset="-122"/>
                                      <a:sym typeface="宋体" panose="02010600030101010101" pitchFamily="2" charset="-122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  <a:ea typeface="楷体" panose="02010609060101010101" charset="-122"/>
                                      <a:sym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  <a:ea typeface="楷体" panose="02010609060101010101" charset="-122"/>
                                      <a:sym typeface="宋体" panose="02010600030101010101" pitchFamily="2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≥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𝟎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, 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𝒊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𝒎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+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𝟏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⋯,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ea typeface="楷体" panose="02010609060101010101" charset="-122"/>
                                  <a:sym typeface="宋体" panose="02010600030101010101" pitchFamily="2" charset="-122"/>
                                </a:rPr>
                                <m:t>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宋体" panose="02010600030101010101" pitchFamily="2" charset="-122"/>
                </a:endParaRPr>
              </a:p>
              <a:p>
                <a:pPr lvl="0" indent="-342900"/>
                <a:r>
                  <a:rPr lang="zh-CN" altLang="en-US" sz="2800" b="1" dirty="0">
                    <a:solidFill>
                      <a:schemeClr val="tx1"/>
                    </a:solidFill>
                    <a:latin typeface="楷体" panose="02010609060101010101" charset="-122"/>
                    <a:ea typeface="楷体" panose="02010609060101010101" charset="-122"/>
                    <a:sym typeface="宋体" panose="02010600030101010101" pitchFamily="2" charset="-122"/>
                  </a:rPr>
                  <a:t>最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宋体" panose="02010600030101010101" pitchFamily="2" charset="-122"/>
                  </a:rPr>
                  <a:t>优性条件：</a:t>
                </a: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  <a:sym typeface="宋体" panose="02010600030101010101" pitchFamily="2" charset="-122"/>
                  </a:rPr>
                  <a:t>最优化问题的最优解（局部的或者全局的）  所必须满足的必要条件和充分条件。</a:t>
                </a:r>
                <a:endPara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  <a:p>
                <a:pPr lvl="0" indent="-342900"/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  <a:sym typeface="宋体" panose="02010600030101010101" pitchFamily="2" charset="-122"/>
                  </a:rPr>
                  <a:t>    常见且常用的有</a:t>
                </a:r>
                <a:r>
                  <a:rPr lang="zh-CN" altLang="en-US" sz="2800" b="1" dirty="0">
                    <a:latin typeface="宋体" panose="02010600030101010101" pitchFamily="2" charset="-122"/>
                    <a:ea typeface="宋体" panose="02010600030101010101" pitchFamily="2" charset="-122"/>
                    <a:sym typeface="宋体" panose="02010600030101010101" pitchFamily="2" charset="-122"/>
                  </a:rPr>
                  <a:t>一阶必要条件</a:t>
                </a: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  <a:sym typeface="宋体" panose="02010600030101010101" pitchFamily="2" charset="-122"/>
                  </a:rPr>
                  <a:t>和</a:t>
                </a:r>
                <a:r>
                  <a:rPr lang="zh-CN" altLang="en-US" sz="2800" b="1" dirty="0">
                    <a:latin typeface="宋体" panose="02010600030101010101" pitchFamily="2" charset="-122"/>
                    <a:ea typeface="宋体" panose="02010600030101010101" pitchFamily="2" charset="-122"/>
                    <a:sym typeface="宋体" panose="02010600030101010101" pitchFamily="2" charset="-122"/>
                  </a:rPr>
                  <a:t>二阶必要条件</a:t>
                </a: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  <a:sym typeface="宋体" panose="02010600030101010101" pitchFamily="2" charset="-122"/>
                  </a:rPr>
                  <a:t>。这些条件不仅对于最优化理论的研究具有重要意义，而且将为各种算法的推导和分析提供必不可少的理论基础。</a:t>
                </a:r>
                <a:endPara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  <a:p>
                <a:pPr lvl="0" indent="-342900"/>
                <a:r>
                  <a:rPr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Arial" panose="020B0604020202020204" pitchFamily="34" charset="0"/>
                  </a:rPr>
                  <a:t>最优性必要条件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宋体" panose="02010600030101010101" pitchFamily="2" charset="-122"/>
                  </a:rPr>
                  <a:t>：</a:t>
                </a: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  <a:sym typeface="宋体" panose="02010600030101010101" pitchFamily="2" charset="-122"/>
                  </a:rPr>
                  <a:t>在最优点处满足哪些条件。</a:t>
                </a:r>
                <a:endPara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  <a:p>
                <a:pPr lvl="0" indent="-342900"/>
                <a:r>
                  <a:rPr lang="zh-CN" altLang="en-US" sz="2800" b="1" dirty="0">
                    <a:latin typeface="宋体" panose="02010600030101010101" pitchFamily="2" charset="-122"/>
                    <a:ea typeface="宋体" panose="02010600030101010101" pitchFamily="2" charset="-122"/>
                    <a:sym typeface="Arial" panose="020B0604020202020204" pitchFamily="34" charset="0"/>
                  </a:rPr>
                  <a:t>      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Arial" panose="020B0604020202020204" pitchFamily="34" charset="0"/>
                  </a:rPr>
                  <a:t>充分条件：</a:t>
                </a: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  <a:sym typeface="宋体" panose="02010600030101010101" pitchFamily="2" charset="-122"/>
                  </a:rPr>
                  <a:t>满足哪些条件的点是最优点。</a:t>
                </a:r>
                <a:endPara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阿里巴巴普惠体 L" panose="00020600040101010101" pitchFamily="18" charset="-122"/>
                </a:endParaRPr>
              </a:p>
            </p:txBody>
          </p:sp>
        </mc:Choice>
        <mc:Fallback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882" y="1426023"/>
                <a:ext cx="9524152" cy="5030864"/>
              </a:xfrm>
              <a:prstGeom prst="rect">
                <a:avLst/>
              </a:prstGeom>
              <a:blipFill rotWithShape="1">
                <a:blip r:embed="rId1"/>
                <a:stretch>
                  <a:fillRect l="-5" t="-9"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组合 85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87" name="文本框 86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89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5" name="Picture 3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3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3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8" name="组合 207"/>
          <p:cNvGrpSpPr/>
          <p:nvPr/>
        </p:nvGrpSpPr>
        <p:grpSpPr>
          <a:xfrm>
            <a:off x="-103583" y="0"/>
            <a:ext cx="12295583" cy="1340884"/>
            <a:chOff x="-103583" y="0"/>
            <a:chExt cx="12295583" cy="1340884"/>
          </a:xfrm>
        </p:grpSpPr>
        <p:sp>
          <p:nvSpPr>
            <p:cNvPr id="209" name="矩形 208"/>
            <p:cNvSpPr/>
            <p:nvPr/>
          </p:nvSpPr>
          <p:spPr>
            <a:xfrm>
              <a:off x="0" y="0"/>
              <a:ext cx="12192000" cy="1325880"/>
            </a:xfrm>
            <a:prstGeom prst="rect">
              <a:avLst/>
            </a:prstGeom>
            <a:solidFill>
              <a:srgbClr val="1C217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10" name="图片 209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78250"/>
            <a:stretch>
              <a:fillRect/>
            </a:stretch>
          </p:blipFill>
          <p:spPr>
            <a:xfrm>
              <a:off x="0" y="0"/>
              <a:ext cx="12192000" cy="1325880"/>
            </a:xfrm>
            <a:prstGeom prst="rect">
              <a:avLst/>
            </a:prstGeom>
          </p:spPr>
        </p:pic>
        <p:pic>
          <p:nvPicPr>
            <p:cNvPr id="211" name="图片 210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-103583" y="15004"/>
              <a:ext cx="4130799" cy="1325880"/>
            </a:xfrm>
            <a:prstGeom prst="rect">
              <a:avLst/>
            </a:prstGeom>
          </p:spPr>
        </p:pic>
        <p:pic>
          <p:nvPicPr>
            <p:cNvPr id="212" name="图片 211" descr="卡通人物&#10;&#10;中度可信度描述已自动生成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1" y="305974"/>
              <a:ext cx="2530940" cy="7439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9390100" y="331840"/>
            <a:ext cx="252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最优性条件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/>
          <p:cNvGrpSpPr/>
          <p:nvPr/>
        </p:nvGrpSpPr>
        <p:grpSpPr>
          <a:xfrm>
            <a:off x="9616368" y="6370320"/>
            <a:ext cx="2104859" cy="180180"/>
            <a:chOff x="9616368" y="6355080"/>
            <a:chExt cx="2104859" cy="180180"/>
          </a:xfrm>
        </p:grpSpPr>
        <p:sp>
          <p:nvSpPr>
            <p:cNvPr id="133" name="文本框 132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135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4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7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69" name="图片 168" descr="图片包含 游戏机, 钟表, 标志, 站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46979"/>
            <a:ext cx="2548254" cy="74394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46110" y="22181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86941" y="1638555"/>
            <a:ext cx="192346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33417" y="1604534"/>
            <a:ext cx="171306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86942" y="2056968"/>
            <a:ext cx="278639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127631" y="2261945"/>
            <a:ext cx="260721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38341" y="2462580"/>
            <a:ext cx="4340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233137" y="2454306"/>
            <a:ext cx="324647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1496184" y="1221834"/>
                <a:ext cx="5237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（</a:t>
                </a:r>
                <a:r>
                  <a:rPr lang="en-US" altLang="zh-CN" sz="2400" dirty="0"/>
                  <a:t>3</a:t>
                </a:r>
                <a:r>
                  <a:rPr lang="zh-CN" altLang="en-US" sz="2400" dirty="0"/>
                  <a:t>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/>
                  <a:t>，得到下面的式子，不符合不全为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的条件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184" y="1221834"/>
                <a:ext cx="5237233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2" t="-11" r="10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81933" y="2231909"/>
            <a:ext cx="275726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381932" y="2231910"/>
          <a:ext cx="1723293" cy="3295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Microsoft Equation 3.0" r:id="rId6" imgW="558800" imgH="1066800" progId="Equation.3">
                  <p:embed/>
                </p:oleObj>
              </mc:Choice>
              <mc:Fallback>
                <p:oleObj name="Microsoft Equation 3.0" r:id="rId6" imgW="558800" imgH="1066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932" y="2231910"/>
                        <a:ext cx="1723293" cy="32957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6958201" y="1234736"/>
                <a:ext cx="52372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/>
                  <a:t>，得到下面的式子，不符合大于等于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的条件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201" y="1234736"/>
                <a:ext cx="5237233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10" t="-36" r="5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8308439" y="2218155"/>
          <a:ext cx="1375045" cy="2629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Microsoft Equation 3.0" r:id="rId9" imgW="558800" imgH="1066800" progId="Equation.3">
                  <p:embed/>
                </p:oleObj>
              </mc:Choice>
              <mc:Fallback>
                <p:oleObj name="Microsoft Equation 3.0" r:id="rId9" imgW="558800" imgH="1066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8439" y="2218155"/>
                        <a:ext cx="1375045" cy="26297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4715469" y="5560291"/>
                <a:ext cx="52372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所以</a:t>
                </a:r>
                <a:r>
                  <a:rPr lang="en-US" altLang="zh-CN" sz="2400" dirty="0"/>
                  <a:t>F-J</a:t>
                </a:r>
                <a:r>
                  <a:rPr lang="zh-CN" altLang="en-US" sz="2400" dirty="0"/>
                  <a:t>条件在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不成立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469" y="5560291"/>
                <a:ext cx="5237233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1" t="-50" r="7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2"/>
    </p:custData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910957" y="1252994"/>
                <a:ext cx="7184305" cy="154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altLang="zh-CN" sz="2400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noProof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400" b="0" i="1" noProof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       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(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1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dirty="0"/>
                  <a:t>  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     </a:t>
                </a:r>
                <a:r>
                  <a:rPr lang="en-US" altLang="zh-CN" sz="2400" dirty="0"/>
                  <a:t>     </a:t>
                </a:r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/>
                  <a:t>F-J</a:t>
                </a:r>
                <a:r>
                  <a:rPr lang="zh-CN" altLang="en-US" sz="2400" dirty="0"/>
                  <a:t>条件成立但</a:t>
                </a:r>
                <a:r>
                  <a:rPr lang="en-US" altLang="zh-CN" sz="2400" dirty="0"/>
                  <a:t>K-T</a:t>
                </a:r>
                <a:r>
                  <a:rPr lang="zh-CN" altLang="en-US" sz="2400" dirty="0"/>
                  <a:t>条件不成立。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957" y="1252994"/>
                <a:ext cx="7184305" cy="1543685"/>
              </a:xfrm>
              <a:prstGeom prst="rect">
                <a:avLst/>
              </a:prstGeom>
              <a:blipFill rotWithShape="1">
                <a:blip r:embed="rId1"/>
                <a:stretch>
                  <a:fillRect l="-3" t="-9" r="2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90" name="文本框 89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94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6" name="Picture 3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3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" name="Picture 3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32" name="图片 131" descr="图片包含 游戏机, 钟表, 标志, 站&#10;&#10;描述已自动生成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205065" y="1252994"/>
            <a:ext cx="1276327" cy="570720"/>
            <a:chOff x="990274" y="2348880"/>
            <a:chExt cx="1097801" cy="335557"/>
          </a:xfrm>
        </p:grpSpPr>
        <p:sp>
          <p:nvSpPr>
            <p:cNvPr id="42" name="矩形 41"/>
            <p:cNvSpPr/>
            <p:nvPr/>
          </p:nvSpPr>
          <p:spPr>
            <a:xfrm>
              <a:off x="990274" y="2348880"/>
              <a:ext cx="45719" cy="288032"/>
            </a:xfrm>
            <a:prstGeom prst="rect">
              <a:avLst/>
            </a:prstGeom>
            <a:solidFill>
              <a:srgbClr val="1C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iṡlïďè"/>
            <p:cNvSpPr/>
            <p:nvPr/>
          </p:nvSpPr>
          <p:spPr>
            <a:xfrm>
              <a:off x="1106785" y="2348880"/>
              <a:ext cx="981290" cy="335557"/>
            </a:xfrm>
            <a:prstGeom prst="rect">
              <a:avLst/>
            </a:prstGeom>
          </p:spPr>
          <p:txBody>
            <a:bodyPr wrap="square" lIns="0" tIns="45720" rIns="0" bIns="4572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习题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086485" y="2878455"/>
                <a:ext cx="10283190" cy="3780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解：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𝛻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𝑥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)=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kumimoji="0" lang="en-US" altLang="zh-CN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zh-CN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kumimoji="0" lang="en-US" altLang="zh-CN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0" lang="en-US" altLang="zh-CN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altLang="zh-CN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kumimoji="0" lang="en-US" altLang="zh-CN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zh-CN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kumimoji="0" lang="en-US" altLang="zh-CN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0" lang="en-US" altLang="zh-CN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altLang="zh-CN" sz="240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 Light" panose="020B0502040204020203" pitchFamily="34" charset="-122"/>
                  <a:cs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条件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]=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且不全为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代入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，解得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0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取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1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满足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𝐹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𝐽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mbria Math" panose="02040503050406030204" pitchFamily="18" charset="0"/>
                        </a:rPr>
                        <m:t>条件。</m:t>
                      </m:r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 Light" panose="020B0502040204020203" pitchFamily="34" charset="-122"/>
                  <a:cs typeface="Cambria Math" panose="02040503050406030204" pitchFamily="18" charset="0"/>
                </a:endParaRPr>
              </a:p>
              <a:p>
                <a:endParaRPr lang="en-US" altLang="zh-CN" sz="24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85" y="2878455"/>
                <a:ext cx="10283190" cy="3780843"/>
              </a:xfrm>
              <a:prstGeom prst="rect">
                <a:avLst/>
              </a:prstGeom>
              <a:blipFill rotWithShape="1">
                <a:blip r:embed="rId6"/>
                <a:stretch>
                  <a:fillRect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90" name="文本框 89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94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6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32" name="图片 131" descr="图片包含 游戏机, 钟表, 标志, 站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607820" y="1170940"/>
                <a:ext cx="9351645" cy="3909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条件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微软雅黑 Light" panose="020B0502040204020203" pitchFamily="34" charset="-122"/>
                                          <a:cs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]=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且不全为</m:t>
                              </m:r>
                              <m: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40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 Light" panose="020B0502040204020203" pitchFamily="34" charset="-122"/>
                  <a:cs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400" dirty="0"/>
                  <a:t>代入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240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 Light" panose="020B0502040204020203" pitchFamily="34" charset="-122"/>
                    <a:cs typeface="Cambria Math" panose="02040503050406030204" pitchFamily="18" charset="0"/>
                  </a:rPr>
                  <a:t>，无解，所以在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sz="240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 Light" panose="020B0502040204020203" pitchFamily="34" charset="-122"/>
                    <a:cs typeface="Cambria Math" panose="02040503050406030204" pitchFamily="18" charset="0"/>
                  </a:rPr>
                  <a:t>,K-T</a:t>
                </a: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 Light" panose="020B0502040204020203" pitchFamily="34" charset="-122"/>
                    <a:cs typeface="Cambria Math" panose="02040503050406030204" pitchFamily="18" charset="0"/>
                  </a:rPr>
                  <a:t>条件不成立。</a:t>
                </a:r>
                <a:endParaRPr kumimoji="0" lang="zh-CN" altLang="en-US" sz="24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 Light" panose="020B0502040204020203" pitchFamily="34" charset="-122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820" y="1170940"/>
                <a:ext cx="9351645" cy="39096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90" name="文本框 89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94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6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32" name="图片 131" descr="图片包含 游戏机, 钟表, 标志, 站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427163"/>
            <a:ext cx="2548254" cy="743940"/>
          </a:xfrm>
          <a:prstGeom prst="rect">
            <a:avLst/>
          </a:prstGeom>
        </p:spPr>
      </p:pic>
      <p:grpSp>
        <p:nvGrpSpPr>
          <p:cNvPr id="146" name="组合 145"/>
          <p:cNvGrpSpPr/>
          <p:nvPr/>
        </p:nvGrpSpPr>
        <p:grpSpPr>
          <a:xfrm>
            <a:off x="1163573" y="1513236"/>
            <a:ext cx="1276327" cy="570720"/>
            <a:chOff x="990274" y="2348880"/>
            <a:chExt cx="1097801" cy="335557"/>
          </a:xfrm>
        </p:grpSpPr>
        <p:sp>
          <p:nvSpPr>
            <p:cNvPr id="147" name="矩形 146"/>
            <p:cNvSpPr/>
            <p:nvPr/>
          </p:nvSpPr>
          <p:spPr>
            <a:xfrm>
              <a:off x="990274" y="2348880"/>
              <a:ext cx="45719" cy="288032"/>
            </a:xfrm>
            <a:prstGeom prst="rect">
              <a:avLst/>
            </a:prstGeom>
            <a:solidFill>
              <a:srgbClr val="1C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8" name="iṡlïďè"/>
            <p:cNvSpPr/>
            <p:nvPr/>
          </p:nvSpPr>
          <p:spPr>
            <a:xfrm>
              <a:off x="1106785" y="2348880"/>
              <a:ext cx="981290" cy="335557"/>
            </a:xfrm>
            <a:prstGeom prst="rect">
              <a:avLst/>
            </a:prstGeom>
          </p:spPr>
          <p:txBody>
            <a:bodyPr wrap="square" lIns="0" tIns="45720" rIns="0" bIns="4572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习题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文本框 148"/>
              <p:cNvSpPr txBox="1"/>
              <p:nvPr/>
            </p:nvSpPr>
            <p:spPr>
              <a:xfrm>
                <a:off x="2573245" y="1171026"/>
                <a:ext cx="7110662" cy="148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altLang="zh-CN" sz="2400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noProof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400" b="0" i="1" noProof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       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−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1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dirty="0"/>
                  <a:t>  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     </a:t>
                </a:r>
                <a:r>
                  <a:rPr lang="en-US" altLang="zh-CN" sz="2400" dirty="0"/>
                  <a:t>        </a:t>
                </a:r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/>
                  <a:t>K-T</a:t>
                </a:r>
                <a:r>
                  <a:rPr lang="zh-CN" altLang="en-US" sz="2400" dirty="0"/>
                  <a:t>条件成立。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49" name="文本框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245" y="1171026"/>
                <a:ext cx="7110662" cy="1481455"/>
              </a:xfrm>
              <a:prstGeom prst="rect">
                <a:avLst/>
              </a:prstGeom>
              <a:blipFill rotWithShape="1">
                <a:blip r:embed="rId5"/>
                <a:stretch>
                  <a:fillRect l="-3" t="-6" r="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915160" y="2966085"/>
                <a:ext cx="8925560" cy="2966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解：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𝛻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条件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代入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,解得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,所以在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条件成立。</m:t>
                    </m:r>
                  </m:oMath>
                </a14:m>
                <a:endParaRPr lang="zh-CN" altLang="en-US" sz="24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60" y="2966085"/>
                <a:ext cx="8925560" cy="2966453"/>
              </a:xfrm>
              <a:prstGeom prst="rect">
                <a:avLst/>
              </a:prstGeom>
              <a:blipFill rotWithShape="1">
                <a:blip r:embed="rId6"/>
                <a:stretch>
                  <a:fillRect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538282"/>
            <a:ext cx="12192000" cy="2907323"/>
            <a:chOff x="0" y="-362526"/>
            <a:chExt cx="12192000" cy="2907323"/>
          </a:xfrm>
        </p:grpSpPr>
        <p:sp>
          <p:nvSpPr>
            <p:cNvPr id="4" name="任意多边形: 形状 3"/>
            <p:cNvSpPr/>
            <p:nvPr/>
          </p:nvSpPr>
          <p:spPr>
            <a:xfrm flipV="1">
              <a:off x="0" y="-362526"/>
              <a:ext cx="12192000" cy="2907323"/>
            </a:xfrm>
            <a:custGeom>
              <a:avLst/>
              <a:gdLst>
                <a:gd name="connsiteX0" fmla="*/ 0 w 12192000"/>
                <a:gd name="connsiteY0" fmla="*/ 2907323 h 2907323"/>
                <a:gd name="connsiteX1" fmla="*/ 12192000 w 12192000"/>
                <a:gd name="connsiteY1" fmla="*/ 2907323 h 2907323"/>
                <a:gd name="connsiteX2" fmla="*/ 12192000 w 12192000"/>
                <a:gd name="connsiteY2" fmla="*/ 1195754 h 2907323"/>
                <a:gd name="connsiteX3" fmla="*/ 6096000 w 12192000"/>
                <a:gd name="connsiteY3" fmla="*/ 0 h 2907323"/>
                <a:gd name="connsiteX4" fmla="*/ 0 w 12192000"/>
                <a:gd name="connsiteY4" fmla="*/ 1195754 h 29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907323">
                  <a:moveTo>
                    <a:pt x="0" y="2907323"/>
                  </a:moveTo>
                  <a:lnTo>
                    <a:pt x="12192000" y="2907323"/>
                  </a:lnTo>
                  <a:lnTo>
                    <a:pt x="12192000" y="1195754"/>
                  </a:lnTo>
                  <a:lnTo>
                    <a:pt x="6096000" y="0"/>
                  </a:lnTo>
                  <a:lnTo>
                    <a:pt x="0" y="1195754"/>
                  </a:lnTo>
                  <a:close/>
                </a:path>
              </a:pathLst>
            </a:custGeom>
            <a:gradFill>
              <a:gsLst>
                <a:gs pos="0">
                  <a:srgbClr val="232999"/>
                </a:gs>
                <a:gs pos="100000">
                  <a:srgbClr val="1C217C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 flipV="1">
              <a:off x="1851949" y="1146234"/>
              <a:ext cx="8488102" cy="1219200"/>
            </a:xfrm>
            <a:custGeom>
              <a:avLst/>
              <a:gdLst>
                <a:gd name="connsiteX0" fmla="*/ 0 w 8488102"/>
                <a:gd name="connsiteY0" fmla="*/ 1219200 h 1219200"/>
                <a:gd name="connsiteX1" fmla="*/ 799544 w 8488102"/>
                <a:gd name="connsiteY1" fmla="*/ 1219200 h 1219200"/>
                <a:gd name="connsiteX2" fmla="*/ 4244051 w 8488102"/>
                <a:gd name="connsiteY2" fmla="*/ 99483 h 1219200"/>
                <a:gd name="connsiteX3" fmla="*/ 7688559 w 8488102"/>
                <a:gd name="connsiteY3" fmla="*/ 1219200 h 1219200"/>
                <a:gd name="connsiteX4" fmla="*/ 8488102 w 8488102"/>
                <a:gd name="connsiteY4" fmla="*/ 1219200 h 1219200"/>
                <a:gd name="connsiteX5" fmla="*/ 4244051 w 8488102"/>
                <a:gd name="connsiteY5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8102" h="1219200">
                  <a:moveTo>
                    <a:pt x="0" y="1219200"/>
                  </a:moveTo>
                  <a:lnTo>
                    <a:pt x="799544" y="1219200"/>
                  </a:lnTo>
                  <a:lnTo>
                    <a:pt x="4244051" y="99483"/>
                  </a:lnTo>
                  <a:lnTo>
                    <a:pt x="7688559" y="1219200"/>
                  </a:lnTo>
                  <a:lnTo>
                    <a:pt x="8488102" y="1219200"/>
                  </a:lnTo>
                  <a:lnTo>
                    <a:pt x="424405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061067" y="2698696"/>
            <a:ext cx="4057515" cy="933007"/>
          </a:xfrm>
          <a:custGeom>
            <a:avLst/>
            <a:gdLst/>
            <a:ahLst/>
            <a:cxnLst/>
            <a:rect l="l" t="t" r="r" b="b"/>
            <a:pathLst>
              <a:path w="4057515" h="933007">
                <a:moveTo>
                  <a:pt x="1516105" y="644836"/>
                </a:moveTo>
                <a:cubicBezTo>
                  <a:pt x="1494330" y="691919"/>
                  <a:pt x="1458651" y="738707"/>
                  <a:pt x="1409067" y="785199"/>
                </a:cubicBezTo>
                <a:lnTo>
                  <a:pt x="1402345" y="790709"/>
                </a:lnTo>
                <a:lnTo>
                  <a:pt x="1489781" y="794575"/>
                </a:lnTo>
                <a:cubicBezTo>
                  <a:pt x="1507330" y="795137"/>
                  <a:pt x="1516105" y="784818"/>
                  <a:pt x="1516105" y="763617"/>
                </a:cubicBezTo>
                <a:close/>
                <a:moveTo>
                  <a:pt x="487404" y="644836"/>
                </a:moveTo>
                <a:cubicBezTo>
                  <a:pt x="465630" y="691919"/>
                  <a:pt x="429951" y="738707"/>
                  <a:pt x="380367" y="785199"/>
                </a:cubicBezTo>
                <a:lnTo>
                  <a:pt x="373645" y="790709"/>
                </a:lnTo>
                <a:lnTo>
                  <a:pt x="461081" y="794575"/>
                </a:lnTo>
                <a:cubicBezTo>
                  <a:pt x="478630" y="795137"/>
                  <a:pt x="487404" y="784818"/>
                  <a:pt x="487404" y="763617"/>
                </a:cubicBezTo>
                <a:close/>
                <a:moveTo>
                  <a:pt x="2260359" y="489778"/>
                </a:moveTo>
                <a:lnTo>
                  <a:pt x="2260359" y="641125"/>
                </a:lnTo>
                <a:cubicBezTo>
                  <a:pt x="2277855" y="637802"/>
                  <a:pt x="2297936" y="633789"/>
                  <a:pt x="2320602" y="629086"/>
                </a:cubicBezTo>
                <a:lnTo>
                  <a:pt x="2320602" y="489778"/>
                </a:lnTo>
                <a:close/>
                <a:moveTo>
                  <a:pt x="1646463" y="438687"/>
                </a:moveTo>
                <a:lnTo>
                  <a:pt x="1646463" y="778009"/>
                </a:lnTo>
                <a:lnTo>
                  <a:pt x="1739575" y="783061"/>
                </a:lnTo>
                <a:cubicBezTo>
                  <a:pt x="1761826" y="784250"/>
                  <a:pt x="1772953" y="772583"/>
                  <a:pt x="1772953" y="748059"/>
                </a:cubicBezTo>
                <a:lnTo>
                  <a:pt x="1772953" y="576841"/>
                </a:lnTo>
                <a:lnTo>
                  <a:pt x="1770620" y="581334"/>
                </a:lnTo>
                <a:cubicBezTo>
                  <a:pt x="1758513" y="599866"/>
                  <a:pt x="1738297" y="610088"/>
                  <a:pt x="1709971" y="611999"/>
                </a:cubicBezTo>
                <a:cubicBezTo>
                  <a:pt x="1682750" y="611129"/>
                  <a:pt x="1667919" y="594386"/>
                  <a:pt x="1665478" y="561773"/>
                </a:cubicBezTo>
                <a:cubicBezTo>
                  <a:pt x="1664161" y="530173"/>
                  <a:pt x="1660502" y="498940"/>
                  <a:pt x="1654501" y="468072"/>
                </a:cubicBezTo>
                <a:close/>
                <a:moveTo>
                  <a:pt x="617763" y="438687"/>
                </a:moveTo>
                <a:lnTo>
                  <a:pt x="617763" y="778009"/>
                </a:lnTo>
                <a:lnTo>
                  <a:pt x="710875" y="783061"/>
                </a:lnTo>
                <a:cubicBezTo>
                  <a:pt x="733126" y="784250"/>
                  <a:pt x="744253" y="772583"/>
                  <a:pt x="744253" y="748059"/>
                </a:cubicBezTo>
                <a:lnTo>
                  <a:pt x="744253" y="576841"/>
                </a:lnTo>
                <a:lnTo>
                  <a:pt x="741920" y="581334"/>
                </a:lnTo>
                <a:cubicBezTo>
                  <a:pt x="729813" y="599866"/>
                  <a:pt x="709597" y="610088"/>
                  <a:pt x="681271" y="611999"/>
                </a:cubicBezTo>
                <a:cubicBezTo>
                  <a:pt x="654050" y="611129"/>
                  <a:pt x="639219" y="594386"/>
                  <a:pt x="636777" y="561773"/>
                </a:cubicBezTo>
                <a:cubicBezTo>
                  <a:pt x="635461" y="530173"/>
                  <a:pt x="631802" y="498940"/>
                  <a:pt x="625801" y="468072"/>
                </a:cubicBezTo>
                <a:close/>
                <a:moveTo>
                  <a:pt x="2838948" y="437067"/>
                </a:moveTo>
                <a:lnTo>
                  <a:pt x="3002494" y="560610"/>
                </a:lnTo>
                <a:lnTo>
                  <a:pt x="2937840" y="594912"/>
                </a:lnTo>
                <a:cubicBezTo>
                  <a:pt x="2886202" y="633311"/>
                  <a:pt x="2818103" y="675804"/>
                  <a:pt x="2733543" y="722388"/>
                </a:cubicBezTo>
                <a:cubicBezTo>
                  <a:pt x="2817487" y="755841"/>
                  <a:pt x="2859087" y="796539"/>
                  <a:pt x="2858344" y="844482"/>
                </a:cubicBezTo>
                <a:cubicBezTo>
                  <a:pt x="2853131" y="894316"/>
                  <a:pt x="2827732" y="922598"/>
                  <a:pt x="2782145" y="929329"/>
                </a:cubicBezTo>
                <a:cubicBezTo>
                  <a:pt x="2755965" y="930019"/>
                  <a:pt x="2733840" y="917072"/>
                  <a:pt x="2715771" y="890489"/>
                </a:cubicBezTo>
                <a:cubicBezTo>
                  <a:pt x="2654535" y="803827"/>
                  <a:pt x="2582344" y="727458"/>
                  <a:pt x="2499196" y="661381"/>
                </a:cubicBezTo>
                <a:lnTo>
                  <a:pt x="2509356" y="644039"/>
                </a:lnTo>
                <a:cubicBezTo>
                  <a:pt x="2594723" y="665686"/>
                  <a:pt x="2659860" y="686680"/>
                  <a:pt x="2704767" y="707021"/>
                </a:cubicBezTo>
                <a:cubicBezTo>
                  <a:pt x="2745343" y="635127"/>
                  <a:pt x="2775467" y="579014"/>
                  <a:pt x="2795139" y="538682"/>
                </a:cubicBezTo>
                <a:lnTo>
                  <a:pt x="2468207" y="538682"/>
                </a:lnTo>
                <a:lnTo>
                  <a:pt x="2468207" y="514811"/>
                </a:lnTo>
                <a:lnTo>
                  <a:pt x="2779868" y="514811"/>
                </a:lnTo>
                <a:close/>
                <a:moveTo>
                  <a:pt x="1442676" y="429630"/>
                </a:moveTo>
                <a:lnTo>
                  <a:pt x="1442676" y="536214"/>
                </a:lnTo>
                <a:lnTo>
                  <a:pt x="1516105" y="536214"/>
                </a:lnTo>
                <a:lnTo>
                  <a:pt x="1516105" y="429630"/>
                </a:lnTo>
                <a:close/>
                <a:moveTo>
                  <a:pt x="413976" y="429630"/>
                </a:moveTo>
                <a:lnTo>
                  <a:pt x="413976" y="536214"/>
                </a:lnTo>
                <a:lnTo>
                  <a:pt x="487404" y="536214"/>
                </a:lnTo>
                <a:lnTo>
                  <a:pt x="487404" y="429630"/>
                </a:lnTo>
                <a:close/>
                <a:moveTo>
                  <a:pt x="1646463" y="319575"/>
                </a:moveTo>
                <a:lnTo>
                  <a:pt x="1646463" y="370527"/>
                </a:lnTo>
                <a:lnTo>
                  <a:pt x="1704678" y="413081"/>
                </a:lnTo>
                <a:cubicBezTo>
                  <a:pt x="1722409" y="427936"/>
                  <a:pt x="1737154" y="442503"/>
                  <a:pt x="1748914" y="456782"/>
                </a:cubicBezTo>
                <a:lnTo>
                  <a:pt x="1772953" y="495109"/>
                </a:lnTo>
                <a:lnTo>
                  <a:pt x="1772953" y="319575"/>
                </a:lnTo>
                <a:close/>
                <a:moveTo>
                  <a:pt x="617763" y="319575"/>
                </a:moveTo>
                <a:lnTo>
                  <a:pt x="617763" y="370527"/>
                </a:lnTo>
                <a:lnTo>
                  <a:pt x="675978" y="413081"/>
                </a:lnTo>
                <a:cubicBezTo>
                  <a:pt x="693708" y="427936"/>
                  <a:pt x="708454" y="442503"/>
                  <a:pt x="720214" y="456782"/>
                </a:cubicBezTo>
                <a:lnTo>
                  <a:pt x="744253" y="495109"/>
                </a:lnTo>
                <a:lnTo>
                  <a:pt x="744253" y="319575"/>
                </a:lnTo>
                <a:close/>
                <a:moveTo>
                  <a:pt x="1442676" y="299192"/>
                </a:moveTo>
                <a:lnTo>
                  <a:pt x="1442676" y="405759"/>
                </a:lnTo>
                <a:lnTo>
                  <a:pt x="1516105" y="405759"/>
                </a:lnTo>
                <a:lnTo>
                  <a:pt x="1516105" y="299192"/>
                </a:lnTo>
                <a:close/>
                <a:moveTo>
                  <a:pt x="413976" y="299192"/>
                </a:moveTo>
                <a:lnTo>
                  <a:pt x="413976" y="405759"/>
                </a:lnTo>
                <a:lnTo>
                  <a:pt x="487404" y="405759"/>
                </a:lnTo>
                <a:lnTo>
                  <a:pt x="487404" y="299192"/>
                </a:lnTo>
                <a:close/>
                <a:moveTo>
                  <a:pt x="2260359" y="299176"/>
                </a:moveTo>
                <a:lnTo>
                  <a:pt x="2260359" y="465907"/>
                </a:lnTo>
                <a:lnTo>
                  <a:pt x="2320602" y="465907"/>
                </a:lnTo>
                <a:lnTo>
                  <a:pt x="2320602" y="299176"/>
                </a:lnTo>
                <a:close/>
                <a:moveTo>
                  <a:pt x="1148342" y="292201"/>
                </a:moveTo>
                <a:lnTo>
                  <a:pt x="1287045" y="361537"/>
                </a:lnTo>
                <a:lnTo>
                  <a:pt x="1253046" y="411874"/>
                </a:lnTo>
                <a:lnTo>
                  <a:pt x="1253046" y="660139"/>
                </a:lnTo>
                <a:lnTo>
                  <a:pt x="1369407" y="589163"/>
                </a:lnTo>
                <a:lnTo>
                  <a:pt x="1381032" y="604276"/>
                </a:lnTo>
                <a:cubicBezTo>
                  <a:pt x="1326814" y="686712"/>
                  <a:pt x="1272219" y="759387"/>
                  <a:pt x="1217247" y="822299"/>
                </a:cubicBezTo>
                <a:lnTo>
                  <a:pt x="1192055" y="871491"/>
                </a:lnTo>
                <a:lnTo>
                  <a:pt x="1092685" y="737819"/>
                </a:lnTo>
                <a:cubicBezTo>
                  <a:pt x="1112018" y="724899"/>
                  <a:pt x="1121349" y="708587"/>
                  <a:pt x="1120681" y="688883"/>
                </a:cubicBezTo>
                <a:lnTo>
                  <a:pt x="1120681" y="386825"/>
                </a:lnTo>
                <a:lnTo>
                  <a:pt x="1028700" y="386825"/>
                </a:lnTo>
                <a:lnTo>
                  <a:pt x="1028700" y="362954"/>
                </a:lnTo>
                <a:lnTo>
                  <a:pt x="1108450" y="362954"/>
                </a:lnTo>
                <a:close/>
                <a:moveTo>
                  <a:pt x="119641" y="292201"/>
                </a:moveTo>
                <a:lnTo>
                  <a:pt x="258345" y="361537"/>
                </a:lnTo>
                <a:lnTo>
                  <a:pt x="224346" y="411874"/>
                </a:lnTo>
                <a:lnTo>
                  <a:pt x="224346" y="660139"/>
                </a:lnTo>
                <a:lnTo>
                  <a:pt x="340707" y="589163"/>
                </a:lnTo>
                <a:lnTo>
                  <a:pt x="352332" y="604276"/>
                </a:lnTo>
                <a:cubicBezTo>
                  <a:pt x="298114" y="686712"/>
                  <a:pt x="243519" y="759387"/>
                  <a:pt x="188547" y="822299"/>
                </a:cubicBezTo>
                <a:lnTo>
                  <a:pt x="163355" y="871491"/>
                </a:lnTo>
                <a:lnTo>
                  <a:pt x="63985" y="737819"/>
                </a:lnTo>
                <a:cubicBezTo>
                  <a:pt x="83317" y="724899"/>
                  <a:pt x="92649" y="708587"/>
                  <a:pt x="91980" y="688883"/>
                </a:cubicBezTo>
                <a:lnTo>
                  <a:pt x="91980" y="386825"/>
                </a:lnTo>
                <a:lnTo>
                  <a:pt x="0" y="386825"/>
                </a:lnTo>
                <a:lnTo>
                  <a:pt x="0" y="362954"/>
                </a:lnTo>
                <a:lnTo>
                  <a:pt x="79750" y="362954"/>
                </a:lnTo>
                <a:close/>
                <a:moveTo>
                  <a:pt x="1442676" y="169757"/>
                </a:moveTo>
                <a:lnTo>
                  <a:pt x="1442676" y="275321"/>
                </a:lnTo>
                <a:lnTo>
                  <a:pt x="1516105" y="275321"/>
                </a:lnTo>
                <a:lnTo>
                  <a:pt x="1516105" y="169757"/>
                </a:lnTo>
                <a:close/>
                <a:moveTo>
                  <a:pt x="413976" y="169757"/>
                </a:moveTo>
                <a:lnTo>
                  <a:pt x="413976" y="275321"/>
                </a:lnTo>
                <a:lnTo>
                  <a:pt x="487404" y="275321"/>
                </a:lnTo>
                <a:lnTo>
                  <a:pt x="487404" y="169757"/>
                </a:lnTo>
                <a:close/>
                <a:moveTo>
                  <a:pt x="3269326" y="157527"/>
                </a:moveTo>
                <a:lnTo>
                  <a:pt x="3269326" y="585134"/>
                </a:lnTo>
                <a:lnTo>
                  <a:pt x="3326512" y="585134"/>
                </a:lnTo>
                <a:lnTo>
                  <a:pt x="3326512" y="157527"/>
                </a:lnTo>
                <a:close/>
                <a:moveTo>
                  <a:pt x="2260359" y="109625"/>
                </a:moveTo>
                <a:lnTo>
                  <a:pt x="2260359" y="275305"/>
                </a:lnTo>
                <a:lnTo>
                  <a:pt x="2320602" y="275305"/>
                </a:lnTo>
                <a:lnTo>
                  <a:pt x="2320602" y="109625"/>
                </a:lnTo>
                <a:close/>
                <a:moveTo>
                  <a:pt x="3349379" y="62887"/>
                </a:moveTo>
                <a:lnTo>
                  <a:pt x="3490854" y="133257"/>
                </a:lnTo>
                <a:lnTo>
                  <a:pt x="3456870" y="182576"/>
                </a:lnTo>
                <a:lnTo>
                  <a:pt x="3456870" y="340851"/>
                </a:lnTo>
                <a:cubicBezTo>
                  <a:pt x="3456870" y="471050"/>
                  <a:pt x="3457815" y="575479"/>
                  <a:pt x="3459705" y="654136"/>
                </a:cubicBezTo>
                <a:cubicBezTo>
                  <a:pt x="3460480" y="673893"/>
                  <a:pt x="3451100" y="685910"/>
                  <a:pt x="3431566" y="690189"/>
                </a:cubicBezTo>
                <a:cubicBezTo>
                  <a:pt x="3404909" y="696506"/>
                  <a:pt x="3369890" y="700689"/>
                  <a:pt x="3326512" y="702737"/>
                </a:cubicBezTo>
                <a:lnTo>
                  <a:pt x="3326512" y="609005"/>
                </a:lnTo>
                <a:lnTo>
                  <a:pt x="3269326" y="609005"/>
                </a:lnTo>
                <a:lnTo>
                  <a:pt x="3269326" y="684217"/>
                </a:lnTo>
                <a:cubicBezTo>
                  <a:pt x="3270664" y="707563"/>
                  <a:pt x="3257595" y="721401"/>
                  <a:pt x="3230120" y="725733"/>
                </a:cubicBezTo>
                <a:cubicBezTo>
                  <a:pt x="3199014" y="732368"/>
                  <a:pt x="3166629" y="736370"/>
                  <a:pt x="3132964" y="737740"/>
                </a:cubicBezTo>
                <a:cubicBezTo>
                  <a:pt x="3135629" y="648636"/>
                  <a:pt x="3136961" y="537987"/>
                  <a:pt x="3136961" y="405791"/>
                </a:cubicBezTo>
                <a:lnTo>
                  <a:pt x="3136961" y="260941"/>
                </a:lnTo>
                <a:cubicBezTo>
                  <a:pt x="3136961" y="223646"/>
                  <a:pt x="3136961" y="193447"/>
                  <a:pt x="3136961" y="170346"/>
                </a:cubicBezTo>
                <a:cubicBezTo>
                  <a:pt x="3136303" y="144378"/>
                  <a:pt x="3135639" y="116223"/>
                  <a:pt x="3134971" y="85882"/>
                </a:cubicBezTo>
                <a:lnTo>
                  <a:pt x="3279088" y="133656"/>
                </a:lnTo>
                <a:lnTo>
                  <a:pt x="3315572" y="133656"/>
                </a:lnTo>
                <a:close/>
                <a:moveTo>
                  <a:pt x="1093131" y="27725"/>
                </a:moveTo>
                <a:cubicBezTo>
                  <a:pt x="1217385" y="55052"/>
                  <a:pt x="1280606" y="97953"/>
                  <a:pt x="1282793" y="156428"/>
                </a:cubicBezTo>
                <a:cubicBezTo>
                  <a:pt x="1278334" y="212228"/>
                  <a:pt x="1250116" y="243095"/>
                  <a:pt x="1198138" y="249029"/>
                </a:cubicBezTo>
                <a:cubicBezTo>
                  <a:pt x="1164696" y="249719"/>
                  <a:pt x="1144838" y="229193"/>
                  <a:pt x="1138564" y="187449"/>
                </a:cubicBezTo>
                <a:cubicBezTo>
                  <a:pt x="1127586" y="131713"/>
                  <a:pt x="1109257" y="82543"/>
                  <a:pt x="1083576" y="39939"/>
                </a:cubicBezTo>
                <a:close/>
                <a:moveTo>
                  <a:pt x="64431" y="27725"/>
                </a:moveTo>
                <a:cubicBezTo>
                  <a:pt x="188685" y="55052"/>
                  <a:pt x="251906" y="97953"/>
                  <a:pt x="254093" y="156428"/>
                </a:cubicBezTo>
                <a:cubicBezTo>
                  <a:pt x="249634" y="212228"/>
                  <a:pt x="221416" y="243095"/>
                  <a:pt x="169438" y="249029"/>
                </a:cubicBezTo>
                <a:cubicBezTo>
                  <a:pt x="135996" y="249719"/>
                  <a:pt x="116138" y="229193"/>
                  <a:pt x="109864" y="187449"/>
                </a:cubicBezTo>
                <a:cubicBezTo>
                  <a:pt x="98886" y="131713"/>
                  <a:pt x="80557" y="82543"/>
                  <a:pt x="54876" y="39939"/>
                </a:cubicBezTo>
                <a:close/>
                <a:moveTo>
                  <a:pt x="1402244" y="12119"/>
                </a:moveTo>
                <a:lnTo>
                  <a:pt x="1557524" y="41404"/>
                </a:lnTo>
                <a:lnTo>
                  <a:pt x="1515117" y="81041"/>
                </a:lnTo>
                <a:cubicBezTo>
                  <a:pt x="1495859" y="103622"/>
                  <a:pt x="1470284" y="125009"/>
                  <a:pt x="1438392" y="145201"/>
                </a:cubicBezTo>
                <a:lnTo>
                  <a:pt x="1450097" y="145886"/>
                </a:lnTo>
                <a:lnTo>
                  <a:pt x="1507856" y="145886"/>
                </a:lnTo>
                <a:lnTo>
                  <a:pt x="1545740" y="77107"/>
                </a:lnTo>
                <a:lnTo>
                  <a:pt x="1680462" y="146714"/>
                </a:lnTo>
                <a:lnTo>
                  <a:pt x="1646463" y="194822"/>
                </a:lnTo>
                <a:lnTo>
                  <a:pt x="1646463" y="295704"/>
                </a:lnTo>
                <a:lnTo>
                  <a:pt x="1772953" y="295704"/>
                </a:lnTo>
                <a:lnTo>
                  <a:pt x="1772953" y="208135"/>
                </a:lnTo>
                <a:cubicBezTo>
                  <a:pt x="1772953" y="138576"/>
                  <a:pt x="1771620" y="76189"/>
                  <a:pt x="1768956" y="20973"/>
                </a:cubicBezTo>
                <a:lnTo>
                  <a:pt x="1945305" y="50290"/>
                </a:lnTo>
                <a:lnTo>
                  <a:pt x="1905318" y="97554"/>
                </a:lnTo>
                <a:lnTo>
                  <a:pt x="1905318" y="273935"/>
                </a:lnTo>
                <a:lnTo>
                  <a:pt x="1920590" y="226942"/>
                </a:lnTo>
                <a:lnTo>
                  <a:pt x="2008286" y="310721"/>
                </a:lnTo>
                <a:cubicBezTo>
                  <a:pt x="2008286" y="310721"/>
                  <a:pt x="1998742" y="313673"/>
                  <a:pt x="1979654" y="319575"/>
                </a:cubicBezTo>
                <a:lnTo>
                  <a:pt x="1905318" y="319575"/>
                </a:lnTo>
                <a:lnTo>
                  <a:pt x="1905318" y="409120"/>
                </a:lnTo>
                <a:cubicBezTo>
                  <a:pt x="1905318" y="509890"/>
                  <a:pt x="1905594" y="585495"/>
                  <a:pt x="1906146" y="635934"/>
                </a:cubicBezTo>
                <a:cubicBezTo>
                  <a:pt x="1907484" y="699823"/>
                  <a:pt x="1909135" y="756356"/>
                  <a:pt x="1911099" y="805531"/>
                </a:cubicBezTo>
                <a:cubicBezTo>
                  <a:pt x="1918572" y="870323"/>
                  <a:pt x="1864859" y="910883"/>
                  <a:pt x="1749958" y="927211"/>
                </a:cubicBezTo>
                <a:cubicBezTo>
                  <a:pt x="1751704" y="868911"/>
                  <a:pt x="1723599" y="829590"/>
                  <a:pt x="1665644" y="809249"/>
                </a:cubicBezTo>
                <a:lnTo>
                  <a:pt x="1646266" y="803758"/>
                </a:lnTo>
                <a:lnTo>
                  <a:pt x="1645913" y="822819"/>
                </a:lnTo>
                <a:cubicBezTo>
                  <a:pt x="1638099" y="887899"/>
                  <a:pt x="1584563" y="923551"/>
                  <a:pt x="1485306" y="929775"/>
                </a:cubicBezTo>
                <a:cubicBezTo>
                  <a:pt x="1484553" y="889050"/>
                  <a:pt x="1478363" y="862270"/>
                  <a:pt x="1466738" y="849435"/>
                </a:cubicBezTo>
                <a:cubicBezTo>
                  <a:pt x="1457045" y="836324"/>
                  <a:pt x="1431842" y="824524"/>
                  <a:pt x="1391128" y="814035"/>
                </a:cubicBezTo>
                <a:lnTo>
                  <a:pt x="1394432" y="797196"/>
                </a:lnTo>
                <a:lnTo>
                  <a:pt x="1324263" y="854715"/>
                </a:lnTo>
                <a:cubicBezTo>
                  <a:pt x="1292518" y="877813"/>
                  <a:pt x="1257298" y="900837"/>
                  <a:pt x="1218601" y="923787"/>
                </a:cubicBezTo>
                <a:lnTo>
                  <a:pt x="1204333" y="911207"/>
                </a:lnTo>
                <a:cubicBezTo>
                  <a:pt x="1320285" y="775189"/>
                  <a:pt x="1396235" y="658149"/>
                  <a:pt x="1432182" y="560085"/>
                </a:cubicBezTo>
                <a:lnTo>
                  <a:pt x="1260307" y="560085"/>
                </a:lnTo>
                <a:lnTo>
                  <a:pt x="1260307" y="536214"/>
                </a:lnTo>
                <a:lnTo>
                  <a:pt x="1316298" y="536214"/>
                </a:lnTo>
                <a:lnTo>
                  <a:pt x="1316298" y="256116"/>
                </a:lnTo>
                <a:cubicBezTo>
                  <a:pt x="1316298" y="216602"/>
                  <a:pt x="1314966" y="164932"/>
                  <a:pt x="1312301" y="101106"/>
                </a:cubicBezTo>
                <a:lnTo>
                  <a:pt x="1401655" y="131888"/>
                </a:lnTo>
                <a:cubicBezTo>
                  <a:pt x="1403374" y="102703"/>
                  <a:pt x="1403571" y="62780"/>
                  <a:pt x="1402244" y="12119"/>
                </a:cubicBezTo>
                <a:close/>
                <a:moveTo>
                  <a:pt x="373544" y="12119"/>
                </a:moveTo>
                <a:lnTo>
                  <a:pt x="528824" y="41404"/>
                </a:lnTo>
                <a:lnTo>
                  <a:pt x="486417" y="81041"/>
                </a:lnTo>
                <a:cubicBezTo>
                  <a:pt x="467159" y="103622"/>
                  <a:pt x="441584" y="125009"/>
                  <a:pt x="409692" y="145201"/>
                </a:cubicBezTo>
                <a:lnTo>
                  <a:pt x="421397" y="145886"/>
                </a:lnTo>
                <a:lnTo>
                  <a:pt x="479156" y="145886"/>
                </a:lnTo>
                <a:lnTo>
                  <a:pt x="517040" y="77107"/>
                </a:lnTo>
                <a:lnTo>
                  <a:pt x="651762" y="146714"/>
                </a:lnTo>
                <a:lnTo>
                  <a:pt x="617763" y="194822"/>
                </a:lnTo>
                <a:lnTo>
                  <a:pt x="617763" y="295704"/>
                </a:lnTo>
                <a:lnTo>
                  <a:pt x="744253" y="295704"/>
                </a:lnTo>
                <a:lnTo>
                  <a:pt x="744253" y="208135"/>
                </a:lnTo>
                <a:cubicBezTo>
                  <a:pt x="744253" y="138576"/>
                  <a:pt x="742920" y="76189"/>
                  <a:pt x="740255" y="20973"/>
                </a:cubicBezTo>
                <a:lnTo>
                  <a:pt x="916605" y="50290"/>
                </a:lnTo>
                <a:lnTo>
                  <a:pt x="876618" y="97554"/>
                </a:lnTo>
                <a:lnTo>
                  <a:pt x="876618" y="273935"/>
                </a:lnTo>
                <a:lnTo>
                  <a:pt x="891890" y="226942"/>
                </a:lnTo>
                <a:lnTo>
                  <a:pt x="979586" y="310721"/>
                </a:lnTo>
                <a:cubicBezTo>
                  <a:pt x="979586" y="310721"/>
                  <a:pt x="970042" y="313673"/>
                  <a:pt x="950954" y="319575"/>
                </a:cubicBezTo>
                <a:lnTo>
                  <a:pt x="876618" y="319575"/>
                </a:lnTo>
                <a:lnTo>
                  <a:pt x="876618" y="409120"/>
                </a:lnTo>
                <a:cubicBezTo>
                  <a:pt x="876618" y="509890"/>
                  <a:pt x="876894" y="585495"/>
                  <a:pt x="877446" y="635934"/>
                </a:cubicBezTo>
                <a:cubicBezTo>
                  <a:pt x="878784" y="699823"/>
                  <a:pt x="880434" y="756356"/>
                  <a:pt x="882399" y="805531"/>
                </a:cubicBezTo>
                <a:cubicBezTo>
                  <a:pt x="889872" y="870323"/>
                  <a:pt x="836159" y="910883"/>
                  <a:pt x="721257" y="927211"/>
                </a:cubicBezTo>
                <a:cubicBezTo>
                  <a:pt x="723004" y="868911"/>
                  <a:pt x="694899" y="829590"/>
                  <a:pt x="636944" y="809249"/>
                </a:cubicBezTo>
                <a:lnTo>
                  <a:pt x="617566" y="803758"/>
                </a:lnTo>
                <a:lnTo>
                  <a:pt x="617213" y="822819"/>
                </a:lnTo>
                <a:cubicBezTo>
                  <a:pt x="609399" y="887899"/>
                  <a:pt x="555863" y="923551"/>
                  <a:pt x="456606" y="929775"/>
                </a:cubicBezTo>
                <a:cubicBezTo>
                  <a:pt x="455853" y="889050"/>
                  <a:pt x="449663" y="862270"/>
                  <a:pt x="438038" y="849435"/>
                </a:cubicBezTo>
                <a:cubicBezTo>
                  <a:pt x="428345" y="836324"/>
                  <a:pt x="403142" y="824524"/>
                  <a:pt x="362428" y="814035"/>
                </a:cubicBezTo>
                <a:lnTo>
                  <a:pt x="365732" y="797196"/>
                </a:lnTo>
                <a:lnTo>
                  <a:pt x="295563" y="854715"/>
                </a:lnTo>
                <a:cubicBezTo>
                  <a:pt x="263818" y="877813"/>
                  <a:pt x="228598" y="900837"/>
                  <a:pt x="189901" y="923787"/>
                </a:cubicBezTo>
                <a:lnTo>
                  <a:pt x="175632" y="911207"/>
                </a:lnTo>
                <a:cubicBezTo>
                  <a:pt x="291585" y="775189"/>
                  <a:pt x="367535" y="658149"/>
                  <a:pt x="403482" y="560085"/>
                </a:cubicBezTo>
                <a:lnTo>
                  <a:pt x="231607" y="560085"/>
                </a:lnTo>
                <a:lnTo>
                  <a:pt x="231607" y="536214"/>
                </a:lnTo>
                <a:lnTo>
                  <a:pt x="287598" y="536214"/>
                </a:lnTo>
                <a:lnTo>
                  <a:pt x="287598" y="256116"/>
                </a:lnTo>
                <a:cubicBezTo>
                  <a:pt x="287598" y="216602"/>
                  <a:pt x="286266" y="164932"/>
                  <a:pt x="283601" y="101106"/>
                </a:cubicBezTo>
                <a:lnTo>
                  <a:pt x="372954" y="131888"/>
                </a:lnTo>
                <a:cubicBezTo>
                  <a:pt x="374674" y="102703"/>
                  <a:pt x="374871" y="62780"/>
                  <a:pt x="373544" y="12119"/>
                </a:cubicBezTo>
                <a:close/>
                <a:moveTo>
                  <a:pt x="3909591" y="11769"/>
                </a:moveTo>
                <a:lnTo>
                  <a:pt x="4034520" y="155138"/>
                </a:lnTo>
                <a:lnTo>
                  <a:pt x="3959372" y="152128"/>
                </a:lnTo>
                <a:cubicBezTo>
                  <a:pt x="3881691" y="164135"/>
                  <a:pt x="3781764" y="170452"/>
                  <a:pt x="3659591" y="171078"/>
                </a:cubicBezTo>
                <a:lnTo>
                  <a:pt x="3659591" y="336901"/>
                </a:lnTo>
                <a:cubicBezTo>
                  <a:pt x="3659591" y="352093"/>
                  <a:pt x="3659256" y="369956"/>
                  <a:pt x="3658588" y="390488"/>
                </a:cubicBezTo>
                <a:lnTo>
                  <a:pt x="3867741" y="390488"/>
                </a:lnTo>
                <a:lnTo>
                  <a:pt x="3937252" y="295720"/>
                </a:lnTo>
                <a:lnTo>
                  <a:pt x="4057515" y="402622"/>
                </a:lnTo>
                <a:cubicBezTo>
                  <a:pt x="4057515" y="402622"/>
                  <a:pt x="4046585" y="406534"/>
                  <a:pt x="4024726" y="414359"/>
                </a:cubicBezTo>
                <a:lnTo>
                  <a:pt x="3923541" y="414359"/>
                </a:lnTo>
                <a:lnTo>
                  <a:pt x="3923541" y="589880"/>
                </a:lnTo>
                <a:cubicBezTo>
                  <a:pt x="3923541" y="671233"/>
                  <a:pt x="3923876" y="731274"/>
                  <a:pt x="3924545" y="770003"/>
                </a:cubicBezTo>
                <a:cubicBezTo>
                  <a:pt x="3924545" y="809538"/>
                  <a:pt x="3925208" y="844939"/>
                  <a:pt x="3926535" y="876204"/>
                </a:cubicBezTo>
                <a:cubicBezTo>
                  <a:pt x="3926535" y="895579"/>
                  <a:pt x="3917177" y="907055"/>
                  <a:pt x="3898460" y="910633"/>
                </a:cubicBezTo>
                <a:cubicBezTo>
                  <a:pt x="3861302" y="918882"/>
                  <a:pt x="3819877" y="923007"/>
                  <a:pt x="3774184" y="923007"/>
                </a:cubicBezTo>
                <a:cubicBezTo>
                  <a:pt x="3778845" y="827363"/>
                  <a:pt x="3781175" y="716321"/>
                  <a:pt x="3781175" y="589880"/>
                </a:cubicBezTo>
                <a:lnTo>
                  <a:pt x="3781175" y="414359"/>
                </a:lnTo>
                <a:lnTo>
                  <a:pt x="3657584" y="414359"/>
                </a:lnTo>
                <a:cubicBezTo>
                  <a:pt x="3664251" y="649427"/>
                  <a:pt x="3561522" y="822310"/>
                  <a:pt x="3349395" y="933007"/>
                </a:cubicBezTo>
                <a:lnTo>
                  <a:pt x="3337261" y="920061"/>
                </a:lnTo>
                <a:cubicBezTo>
                  <a:pt x="3410546" y="822506"/>
                  <a:pt x="3459031" y="737506"/>
                  <a:pt x="3482716" y="665060"/>
                </a:cubicBezTo>
                <a:cubicBezTo>
                  <a:pt x="3507728" y="595841"/>
                  <a:pt x="3519900" y="504455"/>
                  <a:pt x="3519231" y="390902"/>
                </a:cubicBezTo>
                <a:lnTo>
                  <a:pt x="3519231" y="248918"/>
                </a:lnTo>
                <a:cubicBezTo>
                  <a:pt x="3519231" y="192025"/>
                  <a:pt x="3517899" y="137971"/>
                  <a:pt x="3515234" y="86758"/>
                </a:cubicBezTo>
                <a:lnTo>
                  <a:pt x="3670499" y="120757"/>
                </a:lnTo>
                <a:cubicBezTo>
                  <a:pt x="3715895" y="104514"/>
                  <a:pt x="3758626" y="87172"/>
                  <a:pt x="3798692" y="68731"/>
                </a:cubicBezTo>
                <a:cubicBezTo>
                  <a:pt x="3846190" y="48369"/>
                  <a:pt x="3883156" y="29381"/>
                  <a:pt x="3909591" y="11769"/>
                </a:cubicBezTo>
                <a:close/>
                <a:moveTo>
                  <a:pt x="2610796" y="0"/>
                </a:moveTo>
                <a:lnTo>
                  <a:pt x="2797894" y="52185"/>
                </a:lnTo>
                <a:lnTo>
                  <a:pt x="2754898" y="85500"/>
                </a:lnTo>
                <a:cubicBezTo>
                  <a:pt x="2825985" y="187003"/>
                  <a:pt x="2925971" y="260272"/>
                  <a:pt x="3054854" y="305307"/>
                </a:cubicBezTo>
                <a:lnTo>
                  <a:pt x="3052736" y="324576"/>
                </a:lnTo>
                <a:cubicBezTo>
                  <a:pt x="3024135" y="335734"/>
                  <a:pt x="2989048" y="378311"/>
                  <a:pt x="2947474" y="452307"/>
                </a:cubicBezTo>
                <a:cubicBezTo>
                  <a:pt x="2827328" y="381719"/>
                  <a:pt x="2755567" y="266074"/>
                  <a:pt x="2732189" y="105373"/>
                </a:cubicBezTo>
                <a:cubicBezTo>
                  <a:pt x="2712899" y="168318"/>
                  <a:pt x="2679144" y="225291"/>
                  <a:pt x="2630925" y="276292"/>
                </a:cubicBezTo>
                <a:cubicBezTo>
                  <a:pt x="2730241" y="301039"/>
                  <a:pt x="2779167" y="337384"/>
                  <a:pt x="2777702" y="385328"/>
                </a:cubicBezTo>
                <a:cubicBezTo>
                  <a:pt x="2773201" y="433463"/>
                  <a:pt x="2746033" y="459786"/>
                  <a:pt x="2696200" y="464298"/>
                </a:cubicBezTo>
                <a:cubicBezTo>
                  <a:pt x="2666028" y="463470"/>
                  <a:pt x="2648139" y="446659"/>
                  <a:pt x="2642534" y="413865"/>
                </a:cubicBezTo>
                <a:cubicBezTo>
                  <a:pt x="2634731" y="367652"/>
                  <a:pt x="2624146" y="329804"/>
                  <a:pt x="2610780" y="300323"/>
                </a:cubicBezTo>
                <a:cubicBezTo>
                  <a:pt x="2568707" y="354530"/>
                  <a:pt x="2516103" y="404836"/>
                  <a:pt x="2452967" y="451240"/>
                </a:cubicBezTo>
                <a:lnTo>
                  <a:pt x="2452967" y="602018"/>
                </a:lnTo>
                <a:lnTo>
                  <a:pt x="2475891" y="597695"/>
                </a:lnTo>
                <a:cubicBezTo>
                  <a:pt x="2485387" y="595829"/>
                  <a:pt x="2496633" y="593558"/>
                  <a:pt x="2509627" y="590883"/>
                </a:cubicBezTo>
                <a:lnTo>
                  <a:pt x="2514946" y="611951"/>
                </a:lnTo>
                <a:cubicBezTo>
                  <a:pt x="2489286" y="627111"/>
                  <a:pt x="2468626" y="638609"/>
                  <a:pt x="2452967" y="646444"/>
                </a:cubicBezTo>
                <a:cubicBezTo>
                  <a:pt x="2452967" y="726991"/>
                  <a:pt x="2453578" y="802993"/>
                  <a:pt x="2454798" y="874453"/>
                </a:cubicBezTo>
                <a:cubicBezTo>
                  <a:pt x="2456242" y="900686"/>
                  <a:pt x="2445642" y="915570"/>
                  <a:pt x="2422997" y="919105"/>
                </a:cubicBezTo>
                <a:cubicBezTo>
                  <a:pt x="2397996" y="925178"/>
                  <a:pt x="2363864" y="928214"/>
                  <a:pt x="2320602" y="928214"/>
                </a:cubicBezTo>
                <a:lnTo>
                  <a:pt x="2320602" y="705254"/>
                </a:lnTo>
                <a:cubicBezTo>
                  <a:pt x="2264537" y="735245"/>
                  <a:pt x="2208407" y="761924"/>
                  <a:pt x="2152215" y="785291"/>
                </a:cubicBezTo>
                <a:lnTo>
                  <a:pt x="2119267" y="828223"/>
                </a:lnTo>
                <a:lnTo>
                  <a:pt x="2056014" y="666748"/>
                </a:lnTo>
                <a:cubicBezTo>
                  <a:pt x="2086813" y="664996"/>
                  <a:pt x="2111475" y="662830"/>
                  <a:pt x="2130000" y="660251"/>
                </a:cubicBezTo>
                <a:lnTo>
                  <a:pt x="2130000" y="109625"/>
                </a:lnTo>
                <a:lnTo>
                  <a:pt x="2071015" y="109625"/>
                </a:lnTo>
                <a:lnTo>
                  <a:pt x="2071015" y="85754"/>
                </a:lnTo>
                <a:lnTo>
                  <a:pt x="2377405" y="85754"/>
                </a:lnTo>
                <a:lnTo>
                  <a:pt x="2428698" y="1991"/>
                </a:lnTo>
                <a:lnTo>
                  <a:pt x="2538944" y="94784"/>
                </a:lnTo>
                <a:cubicBezTo>
                  <a:pt x="2538944" y="94784"/>
                  <a:pt x="2528222" y="99731"/>
                  <a:pt x="2506776" y="109625"/>
                </a:cubicBezTo>
                <a:lnTo>
                  <a:pt x="2452967" y="109625"/>
                </a:lnTo>
                <a:lnTo>
                  <a:pt x="2452967" y="410919"/>
                </a:lnTo>
                <a:cubicBezTo>
                  <a:pt x="2528344" y="274838"/>
                  <a:pt x="2580953" y="137865"/>
                  <a:pt x="26107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8800" b="1">
                <a:solidFill>
                  <a:srgbClr val="C0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algn="ctr"/>
            <a:endParaRPr lang="zh-CN" altLang="en-US" sz="80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43433" y="3759993"/>
            <a:ext cx="4705134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>
              <a:defRPr sz="8800" b="1">
                <a:solidFill>
                  <a:srgbClr val="C0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algn="ctr"/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敬请老师同学批评指正</a:t>
            </a:r>
            <a:endParaRPr lang="zh-CN" altLang="en-US" sz="1800" b="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PA-文本框 13"/>
          <p:cNvSpPr txBox="1"/>
          <p:nvPr>
            <p:custDataLst>
              <p:tags r:id="rId1"/>
            </p:custDataLst>
          </p:nvPr>
        </p:nvSpPr>
        <p:spPr>
          <a:xfrm>
            <a:off x="3743433" y="5640501"/>
            <a:ext cx="4705134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>
              <a:defRPr sz="8800" b="1">
                <a:solidFill>
                  <a:srgbClr val="C0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algn="ctr"/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答辩人：方梓静</a:t>
            </a:r>
            <a:r>
              <a:rPr lang="en-US" altLang="zh-CN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张雨芃  </a:t>
            </a:r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陈森淼</a:t>
            </a:r>
            <a:endParaRPr lang="zh-CN" altLang="en-US" sz="1800" b="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81728" y="6009833"/>
            <a:ext cx="2828544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>
              <a:defRPr sz="8800" b="1">
                <a:solidFill>
                  <a:srgbClr val="C0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algn="dist"/>
            <a:r>
              <a:rPr lang="en-US" altLang="zh-CN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2021</a:t>
            </a:r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17</a:t>
            </a:r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  <a:endParaRPr lang="zh-CN" altLang="en-US" sz="1800" b="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638977" y="1621580"/>
            <a:ext cx="10806546" cy="2138638"/>
          </a:xfrm>
          <a:prstGeom prst="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37728" y="4118327"/>
            <a:ext cx="10806546" cy="2138638"/>
          </a:xfrm>
          <a:prstGeom prst="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本框 93"/>
              <p:cNvSpPr txBox="1"/>
              <p:nvPr/>
            </p:nvSpPr>
            <p:spPr>
              <a:xfrm>
                <a:off x="638977" y="1629140"/>
                <a:ext cx="10806546" cy="2281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hangingPunct="0">
                  <a:spcBef>
                    <a:spcPct val="50000"/>
                  </a:spcBef>
                </a:pP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定义1 设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为定义在空间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𝑹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上的连续函数，点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𝒙</m:t>
                        </m:r>
                      </m:e>
                    </m:acc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∈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𝑹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，若对于方向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𝒔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𝑹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存在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使成立</a:t>
                </a:r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0" algn="ctr" eaLnBrk="0" hangingPunct="0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acc>
                      <m:accPr>
                        <m:chr m:val="̅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𝒙</m:t>
                        </m:r>
                      </m:e>
                    </m:acc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𝜶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𝒔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)&lt;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),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zh-CN" alt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</m:d>
                  </m:oMath>
                </a14:m>
                <a:endParaRPr lang="en-US" altLang="zh-CN" sz="2400" b="1" dirty="0">
                  <a:latin typeface="宋体" panose="02010600030101010101" pitchFamily="2" charset="-122"/>
                  <a:ea typeface="Cambria Math" panose="02040503050406030204" pitchFamily="18" charset="0"/>
                </a:endParaRPr>
              </a:p>
              <a:p>
                <a:pPr lvl="0" eaLnBrk="0" hangingPunct="0">
                  <a:spcBef>
                    <a:spcPct val="50000"/>
                  </a:spcBef>
                </a:pP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则称s为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处的一个下降方向。在点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处的所有下降方向的全体记为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𝑫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acc>
                      <m:accPr>
                        <m:chr m:val="̅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𝒙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e>
                    </m:acc>
                  </m:oMath>
                </a14:m>
                <a:endPara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阿里巴巴普惠体 L" panose="00020600040101010101" pitchFamily="18" charset="-122"/>
                </a:endParaRPr>
              </a:p>
            </p:txBody>
          </p:sp>
        </mc:Choice>
        <mc:Fallback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7" y="1629140"/>
                <a:ext cx="10806546" cy="2281394"/>
              </a:xfrm>
              <a:prstGeom prst="rect">
                <a:avLst/>
              </a:prstGeom>
              <a:blipFill rotWithShape="1">
                <a:blip r:embed="rId1"/>
                <a:stretch>
                  <a:fillRect l="-2" t="-16" r="3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文本框 97"/>
              <p:cNvSpPr txBox="1"/>
              <p:nvPr/>
            </p:nvSpPr>
            <p:spPr>
              <a:xfrm>
                <a:off x="832165" y="4377242"/>
                <a:ext cx="10217672" cy="1718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hangingPunct="0">
                  <a:spcBef>
                    <a:spcPct val="50000"/>
                  </a:spcBef>
                </a:pP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sym typeface="Arial" panose="020B0604020202020204" pitchFamily="34" charset="0"/>
                  </a:rPr>
                  <a:t>定理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  <a:sym typeface="Arial" panose="020B0604020202020204" pitchFamily="34" charset="0"/>
                  </a:rPr>
                  <a:t>1 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sym typeface="Arial" panose="020B0604020202020204" pitchFamily="34" charset="0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Arial" panose="020B0604020202020204" pitchFamily="34" charset="0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Arial" panose="020B0604020202020204" pitchFamily="34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Arial" panose="020B0604020202020204" pitchFamily="34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  <a:sym typeface="Arial" panose="020B0604020202020204" pitchFamily="34" charset="0"/>
                  </a:rPr>
                  <a:t>在点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处连续可微，如存在非零向量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𝒔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𝑹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使成立</a:t>
                </a:r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0" eaLnBrk="0" hangingPunct="0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𝛁</m:t>
                      </m:r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𝒇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𝒙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2400" b="1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𝒔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0" eaLnBrk="0" hangingPunct="0">
                  <a:spcBef>
                    <a:spcPct val="50000"/>
                  </a:spcBef>
                </a:pP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则s是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在点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处的一个下降方向。</a:t>
                </a:r>
                <a:endPara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阿里巴巴普惠体 L" panose="00020600040101010101" pitchFamily="18" charset="-122"/>
                </a:endParaRPr>
              </a:p>
            </p:txBody>
          </p:sp>
        </mc:Choice>
        <mc:Fallback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65" y="4377242"/>
                <a:ext cx="10217672" cy="1718356"/>
              </a:xfrm>
              <a:prstGeom prst="rect">
                <a:avLst/>
              </a:prstGeom>
              <a:blipFill rotWithShape="1">
                <a:blip r:embed="rId2"/>
                <a:stretch>
                  <a:fillRect l="-3" t="-11" r="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组合 90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92" name="文本框 91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95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9" name="Picture 3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" name="Picture 3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" name="Picture 3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2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0" name="组合 139"/>
          <p:cNvGrpSpPr/>
          <p:nvPr/>
        </p:nvGrpSpPr>
        <p:grpSpPr>
          <a:xfrm>
            <a:off x="-103583" y="-29310"/>
            <a:ext cx="12295583" cy="1340884"/>
            <a:chOff x="-103583" y="0"/>
            <a:chExt cx="12295583" cy="1340884"/>
          </a:xfrm>
        </p:grpSpPr>
        <p:sp>
          <p:nvSpPr>
            <p:cNvPr id="141" name="矩形 140"/>
            <p:cNvSpPr/>
            <p:nvPr/>
          </p:nvSpPr>
          <p:spPr>
            <a:xfrm>
              <a:off x="0" y="0"/>
              <a:ext cx="12192000" cy="1325880"/>
            </a:xfrm>
            <a:prstGeom prst="rect">
              <a:avLst/>
            </a:prstGeom>
            <a:solidFill>
              <a:srgbClr val="1C217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42" name="图片 141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78250"/>
            <a:stretch>
              <a:fillRect/>
            </a:stretch>
          </p:blipFill>
          <p:spPr>
            <a:xfrm>
              <a:off x="0" y="0"/>
              <a:ext cx="12192000" cy="1325880"/>
            </a:xfrm>
            <a:prstGeom prst="rect">
              <a:avLst/>
            </a:prstGeom>
          </p:spPr>
        </p:pic>
        <p:pic>
          <p:nvPicPr>
            <p:cNvPr id="143" name="图片 142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-103583" y="15004"/>
              <a:ext cx="4130799" cy="1325880"/>
            </a:xfrm>
            <a:prstGeom prst="rect">
              <a:avLst/>
            </a:prstGeom>
          </p:spPr>
        </p:pic>
        <p:pic>
          <p:nvPicPr>
            <p:cNvPr id="144" name="图片 143" descr="卡通人物&#10;&#10;中度可信度描述已自动生成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1" y="305974"/>
              <a:ext cx="2530940" cy="7439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9917094" y="40044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下降方向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/>
          <p:cNvSpPr/>
          <p:nvPr/>
        </p:nvSpPr>
        <p:spPr>
          <a:xfrm>
            <a:off x="-17026" y="-61051"/>
            <a:ext cx="12192000" cy="1979747"/>
          </a:xfrm>
          <a:prstGeom prst="rect">
            <a:avLst/>
          </a:prstGeom>
          <a:gradFill>
            <a:gsLst>
              <a:gs pos="0">
                <a:srgbClr val="232999"/>
              </a:gs>
              <a:gs pos="100000">
                <a:srgbClr val="1C217C"/>
              </a:gs>
            </a:gsLst>
            <a:lin ang="2700000" scaled="0"/>
          </a:gradFill>
          <a:ln w="12700" cap="flat" cmpd="sng" algn="ctr">
            <a:solidFill>
              <a:srgbClr val="1C217C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990395" y="674064"/>
            <a:ext cx="5416196" cy="909796"/>
            <a:chOff x="5990395" y="674064"/>
            <a:chExt cx="5416196" cy="909796"/>
          </a:xfrm>
        </p:grpSpPr>
        <p:sp>
          <p:nvSpPr>
            <p:cNvPr id="106" name="PA-文本框 105"/>
            <p:cNvSpPr txBox="1"/>
            <p:nvPr>
              <p:custDataLst>
                <p:tags r:id="rId1"/>
              </p:custDataLst>
            </p:nvPr>
          </p:nvSpPr>
          <p:spPr>
            <a:xfrm>
              <a:off x="5990395" y="746613"/>
              <a:ext cx="849835" cy="837247"/>
            </a:xfrm>
            <a:custGeom>
              <a:avLst/>
              <a:gdLst/>
              <a:ahLst/>
              <a:cxnLst/>
              <a:rect l="l" t="t" r="r" b="b"/>
              <a:pathLst>
                <a:path w="849835" h="837247">
                  <a:moveTo>
                    <a:pt x="400422" y="323254"/>
                  </a:moveTo>
                  <a:lnTo>
                    <a:pt x="400422" y="330998"/>
                  </a:lnTo>
                  <a:lnTo>
                    <a:pt x="648553" y="330998"/>
                  </a:lnTo>
                  <a:lnTo>
                    <a:pt x="648553" y="323254"/>
                  </a:lnTo>
                  <a:close/>
                  <a:moveTo>
                    <a:pt x="400422" y="229071"/>
                  </a:moveTo>
                  <a:lnTo>
                    <a:pt x="400422" y="236801"/>
                  </a:lnTo>
                  <a:lnTo>
                    <a:pt x="648553" y="236801"/>
                  </a:lnTo>
                  <a:lnTo>
                    <a:pt x="648553" y="229071"/>
                  </a:lnTo>
                  <a:close/>
                  <a:moveTo>
                    <a:pt x="250274" y="145318"/>
                  </a:moveTo>
                  <a:lnTo>
                    <a:pt x="801400" y="145318"/>
                  </a:lnTo>
                  <a:lnTo>
                    <a:pt x="801400" y="421024"/>
                  </a:lnTo>
                  <a:lnTo>
                    <a:pt x="250274" y="421024"/>
                  </a:lnTo>
                  <a:close/>
                  <a:moveTo>
                    <a:pt x="76253" y="0"/>
                  </a:moveTo>
                  <a:lnTo>
                    <a:pt x="834590" y="0"/>
                  </a:lnTo>
                  <a:lnTo>
                    <a:pt x="834590" y="137574"/>
                  </a:lnTo>
                  <a:lnTo>
                    <a:pt x="232686" y="137574"/>
                  </a:lnTo>
                  <a:lnTo>
                    <a:pt x="232686" y="323969"/>
                  </a:lnTo>
                  <a:cubicBezTo>
                    <a:pt x="232686" y="393387"/>
                    <a:pt x="231153" y="452801"/>
                    <a:pt x="228086" y="502212"/>
                  </a:cubicBezTo>
                  <a:cubicBezTo>
                    <a:pt x="227319" y="514565"/>
                    <a:pt x="226453" y="526499"/>
                    <a:pt x="225487" y="538014"/>
                  </a:cubicBezTo>
                  <a:lnTo>
                    <a:pt x="223315" y="560641"/>
                  </a:lnTo>
                  <a:lnTo>
                    <a:pt x="451214" y="560641"/>
                  </a:lnTo>
                  <a:lnTo>
                    <a:pt x="451214" y="542682"/>
                  </a:lnTo>
                  <a:lnTo>
                    <a:pt x="516693" y="533152"/>
                  </a:lnTo>
                  <a:lnTo>
                    <a:pt x="256561" y="533152"/>
                  </a:lnTo>
                  <a:lnTo>
                    <a:pt x="256561" y="431468"/>
                  </a:lnTo>
                  <a:lnTo>
                    <a:pt x="795114" y="431468"/>
                  </a:lnTo>
                  <a:lnTo>
                    <a:pt x="795114" y="526451"/>
                  </a:lnTo>
                  <a:lnTo>
                    <a:pt x="627379" y="560641"/>
                  </a:lnTo>
                  <a:lnTo>
                    <a:pt x="849835" y="560641"/>
                  </a:lnTo>
                  <a:lnTo>
                    <a:pt x="849835" y="695515"/>
                  </a:lnTo>
                  <a:lnTo>
                    <a:pt x="621092" y="695515"/>
                  </a:lnTo>
                  <a:lnTo>
                    <a:pt x="621092" y="709703"/>
                  </a:lnTo>
                  <a:cubicBezTo>
                    <a:pt x="621092" y="730572"/>
                    <a:pt x="619101" y="748481"/>
                    <a:pt x="615120" y="763431"/>
                  </a:cubicBezTo>
                  <a:cubicBezTo>
                    <a:pt x="611138" y="778380"/>
                    <a:pt x="603799" y="790532"/>
                    <a:pt x="593103" y="799885"/>
                  </a:cubicBezTo>
                  <a:cubicBezTo>
                    <a:pt x="582406" y="809239"/>
                    <a:pt x="568164" y="816299"/>
                    <a:pt x="550376" y="821067"/>
                  </a:cubicBezTo>
                  <a:cubicBezTo>
                    <a:pt x="532588" y="825834"/>
                    <a:pt x="510545" y="829137"/>
                    <a:pt x="484246" y="830975"/>
                  </a:cubicBezTo>
                  <a:lnTo>
                    <a:pt x="393721" y="837247"/>
                  </a:lnTo>
                  <a:lnTo>
                    <a:pt x="355230" y="708617"/>
                  </a:lnTo>
                  <a:lnTo>
                    <a:pt x="418381" y="704288"/>
                  </a:lnTo>
                  <a:cubicBezTo>
                    <a:pt x="432554" y="703230"/>
                    <a:pt x="441339" y="701404"/>
                    <a:pt x="444734" y="698808"/>
                  </a:cubicBezTo>
                  <a:cubicBezTo>
                    <a:pt x="448130" y="696213"/>
                    <a:pt x="450290" y="695115"/>
                    <a:pt x="451214" y="695515"/>
                  </a:cubicBezTo>
                  <a:lnTo>
                    <a:pt x="221571" y="695515"/>
                  </a:lnTo>
                  <a:lnTo>
                    <a:pt x="221571" y="577158"/>
                  </a:lnTo>
                  <a:lnTo>
                    <a:pt x="218501" y="602075"/>
                  </a:lnTo>
                  <a:cubicBezTo>
                    <a:pt x="217137" y="611914"/>
                    <a:pt x="215675" y="621334"/>
                    <a:pt x="214113" y="630336"/>
                  </a:cubicBezTo>
                  <a:cubicBezTo>
                    <a:pt x="207864" y="666340"/>
                    <a:pt x="199666" y="699868"/>
                    <a:pt x="189517" y="730920"/>
                  </a:cubicBezTo>
                  <a:cubicBezTo>
                    <a:pt x="179368" y="761971"/>
                    <a:pt x="166250" y="796818"/>
                    <a:pt x="150162" y="835461"/>
                  </a:cubicBezTo>
                  <a:lnTo>
                    <a:pt x="0" y="756108"/>
                  </a:lnTo>
                  <a:cubicBezTo>
                    <a:pt x="13288" y="719561"/>
                    <a:pt x="24746" y="686088"/>
                    <a:pt x="34376" y="655689"/>
                  </a:cubicBezTo>
                  <a:cubicBezTo>
                    <a:pt x="44006" y="625290"/>
                    <a:pt x="51900" y="594398"/>
                    <a:pt x="58057" y="563013"/>
                  </a:cubicBezTo>
                  <a:cubicBezTo>
                    <a:pt x="64215" y="531628"/>
                    <a:pt x="68787" y="498031"/>
                    <a:pt x="71773" y="462222"/>
                  </a:cubicBezTo>
                  <a:cubicBezTo>
                    <a:pt x="74760" y="426412"/>
                    <a:pt x="76253" y="387210"/>
                    <a:pt x="76253" y="344614"/>
                  </a:cubicBez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07" name="PA-文本框 106"/>
            <p:cNvSpPr txBox="1"/>
            <p:nvPr>
              <p:custDataLst>
                <p:tags r:id="rId2"/>
              </p:custDataLst>
            </p:nvPr>
          </p:nvSpPr>
          <p:spPr>
            <a:xfrm>
              <a:off x="6760834" y="716094"/>
              <a:ext cx="862379" cy="863280"/>
            </a:xfrm>
            <a:custGeom>
              <a:avLst/>
              <a:gdLst/>
              <a:ahLst/>
              <a:cxnLst/>
              <a:rect l="l" t="t" r="r" b="b"/>
              <a:pathLst>
                <a:path w="862379" h="863280">
                  <a:moveTo>
                    <a:pt x="508063" y="652573"/>
                  </a:moveTo>
                  <a:lnTo>
                    <a:pt x="508063" y="708818"/>
                  </a:lnTo>
                  <a:cubicBezTo>
                    <a:pt x="508063" y="718009"/>
                    <a:pt x="508930" y="723817"/>
                    <a:pt x="510663" y="726241"/>
                  </a:cubicBezTo>
                  <a:cubicBezTo>
                    <a:pt x="512397" y="728665"/>
                    <a:pt x="515216" y="730073"/>
                    <a:pt x="519122" y="730463"/>
                  </a:cubicBezTo>
                  <a:cubicBezTo>
                    <a:pt x="522065" y="730882"/>
                    <a:pt x="527337" y="731092"/>
                    <a:pt x="534938" y="731092"/>
                  </a:cubicBezTo>
                  <a:cubicBezTo>
                    <a:pt x="542539" y="731092"/>
                    <a:pt x="548411" y="730835"/>
                    <a:pt x="552554" y="730320"/>
                  </a:cubicBezTo>
                  <a:cubicBezTo>
                    <a:pt x="556460" y="729930"/>
                    <a:pt x="559074" y="729149"/>
                    <a:pt x="560398" y="727977"/>
                  </a:cubicBezTo>
                  <a:cubicBezTo>
                    <a:pt x="561722" y="726806"/>
                    <a:pt x="563094" y="723620"/>
                    <a:pt x="564513" y="718419"/>
                  </a:cubicBezTo>
                  <a:lnTo>
                    <a:pt x="568388" y="700068"/>
                  </a:lnTo>
                  <a:lnTo>
                    <a:pt x="555540" y="712575"/>
                  </a:lnTo>
                  <a:cubicBezTo>
                    <a:pt x="540739" y="697345"/>
                    <a:pt x="528592" y="684096"/>
                    <a:pt x="519100" y="672827"/>
                  </a:cubicBezTo>
                  <a:cubicBezTo>
                    <a:pt x="514354" y="667193"/>
                    <a:pt x="511062" y="662008"/>
                    <a:pt x="509222" y="657272"/>
                  </a:cubicBezTo>
                  <a:close/>
                  <a:moveTo>
                    <a:pt x="608556" y="583416"/>
                  </a:moveTo>
                  <a:lnTo>
                    <a:pt x="613662" y="586604"/>
                  </a:lnTo>
                  <a:cubicBezTo>
                    <a:pt x="615529" y="588082"/>
                    <a:pt x="617496" y="589934"/>
                    <a:pt x="619563" y="592160"/>
                  </a:cubicBezTo>
                  <a:cubicBezTo>
                    <a:pt x="627830" y="601066"/>
                    <a:pt x="636708" y="611787"/>
                    <a:pt x="646195" y="624321"/>
                  </a:cubicBezTo>
                  <a:lnTo>
                    <a:pt x="588332" y="680652"/>
                  </a:lnTo>
                  <a:lnTo>
                    <a:pt x="682628" y="704160"/>
                  </a:lnTo>
                  <a:cubicBezTo>
                    <a:pt x="674855" y="695445"/>
                    <a:pt x="667721" y="685086"/>
                    <a:pt x="661225" y="673085"/>
                  </a:cubicBezTo>
                  <a:cubicBezTo>
                    <a:pt x="654729" y="661083"/>
                    <a:pt x="648709" y="648215"/>
                    <a:pt x="643166" y="634480"/>
                  </a:cubicBezTo>
                  <a:lnTo>
                    <a:pt x="755235" y="583416"/>
                  </a:lnTo>
                  <a:close/>
                  <a:moveTo>
                    <a:pt x="648895" y="301738"/>
                  </a:moveTo>
                  <a:lnTo>
                    <a:pt x="648895" y="339086"/>
                  </a:lnTo>
                  <a:lnTo>
                    <a:pt x="684428" y="339086"/>
                  </a:lnTo>
                  <a:lnTo>
                    <a:pt x="684428" y="301738"/>
                  </a:lnTo>
                  <a:close/>
                  <a:moveTo>
                    <a:pt x="520622" y="301738"/>
                  </a:moveTo>
                  <a:lnTo>
                    <a:pt x="520622" y="339086"/>
                  </a:lnTo>
                  <a:lnTo>
                    <a:pt x="557041" y="339086"/>
                  </a:lnTo>
                  <a:lnTo>
                    <a:pt x="557041" y="301738"/>
                  </a:lnTo>
                  <a:close/>
                  <a:moveTo>
                    <a:pt x="390548" y="301738"/>
                  </a:moveTo>
                  <a:lnTo>
                    <a:pt x="390548" y="339086"/>
                  </a:lnTo>
                  <a:lnTo>
                    <a:pt x="428767" y="339086"/>
                  </a:lnTo>
                  <a:lnTo>
                    <a:pt x="428767" y="301738"/>
                  </a:lnTo>
                  <a:close/>
                  <a:moveTo>
                    <a:pt x="184223" y="0"/>
                  </a:moveTo>
                  <a:lnTo>
                    <a:pt x="253846" y="66380"/>
                  </a:lnTo>
                  <a:lnTo>
                    <a:pt x="253846" y="58322"/>
                  </a:lnTo>
                  <a:lnTo>
                    <a:pt x="460171" y="58322"/>
                  </a:lnTo>
                  <a:lnTo>
                    <a:pt x="460171" y="9859"/>
                  </a:lnTo>
                  <a:lnTo>
                    <a:pt x="621077" y="14717"/>
                  </a:lnTo>
                  <a:lnTo>
                    <a:pt x="621077" y="58322"/>
                  </a:lnTo>
                  <a:lnTo>
                    <a:pt x="830989" y="58322"/>
                  </a:lnTo>
                  <a:lnTo>
                    <a:pt x="830989" y="187824"/>
                  </a:lnTo>
                  <a:lnTo>
                    <a:pt x="621077" y="187824"/>
                  </a:lnTo>
                  <a:lnTo>
                    <a:pt x="621077" y="209912"/>
                  </a:lnTo>
                  <a:lnTo>
                    <a:pt x="807672" y="209912"/>
                  </a:lnTo>
                  <a:lnTo>
                    <a:pt x="807672" y="432712"/>
                  </a:lnTo>
                  <a:lnTo>
                    <a:pt x="270891" y="432712"/>
                  </a:lnTo>
                  <a:lnTo>
                    <a:pt x="270891" y="362927"/>
                  </a:lnTo>
                  <a:lnTo>
                    <a:pt x="256082" y="385284"/>
                  </a:lnTo>
                  <a:cubicBezTo>
                    <a:pt x="244818" y="400615"/>
                    <a:pt x="233724" y="415038"/>
                    <a:pt x="222799" y="428554"/>
                  </a:cubicBezTo>
                  <a:lnTo>
                    <a:pt x="222799" y="729859"/>
                  </a:lnTo>
                  <a:lnTo>
                    <a:pt x="226514" y="720641"/>
                  </a:lnTo>
                  <a:cubicBezTo>
                    <a:pt x="233381" y="706424"/>
                    <a:pt x="240246" y="691092"/>
                    <a:pt x="247109" y="674642"/>
                  </a:cubicBezTo>
                  <a:cubicBezTo>
                    <a:pt x="253972" y="658192"/>
                    <a:pt x="259801" y="644033"/>
                    <a:pt x="264597" y="632165"/>
                  </a:cubicBezTo>
                  <a:cubicBezTo>
                    <a:pt x="269393" y="620297"/>
                    <a:pt x="274710" y="606024"/>
                    <a:pt x="280549" y="589346"/>
                  </a:cubicBezTo>
                  <a:lnTo>
                    <a:pt x="361502" y="621635"/>
                  </a:lnTo>
                  <a:lnTo>
                    <a:pt x="361502" y="601019"/>
                  </a:lnTo>
                  <a:lnTo>
                    <a:pt x="465543" y="601019"/>
                  </a:lnTo>
                  <a:lnTo>
                    <a:pt x="452099" y="595875"/>
                  </a:lnTo>
                  <a:lnTo>
                    <a:pt x="476316" y="583416"/>
                  </a:lnTo>
                  <a:lnTo>
                    <a:pt x="243987" y="583416"/>
                  </a:lnTo>
                  <a:lnTo>
                    <a:pt x="243987" y="452114"/>
                  </a:lnTo>
                  <a:lnTo>
                    <a:pt x="838161" y="452114"/>
                  </a:lnTo>
                  <a:lnTo>
                    <a:pt x="838161" y="583416"/>
                  </a:lnTo>
                  <a:lnTo>
                    <a:pt x="758837" y="583416"/>
                  </a:lnTo>
                  <a:lnTo>
                    <a:pt x="772346" y="603581"/>
                  </a:lnTo>
                  <a:cubicBezTo>
                    <a:pt x="776794" y="610500"/>
                    <a:pt x="780907" y="617197"/>
                    <a:pt x="784683" y="623671"/>
                  </a:cubicBezTo>
                  <a:cubicBezTo>
                    <a:pt x="792237" y="636621"/>
                    <a:pt x="800754" y="651634"/>
                    <a:pt x="810237" y="668713"/>
                  </a:cubicBezTo>
                  <a:cubicBezTo>
                    <a:pt x="819719" y="685791"/>
                    <a:pt x="828987" y="703388"/>
                    <a:pt x="838040" y="721505"/>
                  </a:cubicBezTo>
                  <a:cubicBezTo>
                    <a:pt x="847094" y="739622"/>
                    <a:pt x="855206" y="757071"/>
                    <a:pt x="862379" y="773854"/>
                  </a:cubicBezTo>
                  <a:lnTo>
                    <a:pt x="741149" y="836376"/>
                  </a:lnTo>
                  <a:cubicBezTo>
                    <a:pt x="732720" y="819622"/>
                    <a:pt x="723811" y="801082"/>
                    <a:pt x="714425" y="780755"/>
                  </a:cubicBezTo>
                  <a:cubicBezTo>
                    <a:pt x="705038" y="760429"/>
                    <a:pt x="700335" y="742489"/>
                    <a:pt x="700316" y="726934"/>
                  </a:cubicBezTo>
                  <a:cubicBezTo>
                    <a:pt x="701135" y="734316"/>
                    <a:pt x="700828" y="742743"/>
                    <a:pt x="699394" y="752216"/>
                  </a:cubicBezTo>
                  <a:cubicBezTo>
                    <a:pt x="697961" y="761689"/>
                    <a:pt x="696125" y="771654"/>
                    <a:pt x="693886" y="782113"/>
                  </a:cubicBezTo>
                  <a:cubicBezTo>
                    <a:pt x="691105" y="794324"/>
                    <a:pt x="687366" y="805458"/>
                    <a:pt x="682671" y="815517"/>
                  </a:cubicBezTo>
                  <a:cubicBezTo>
                    <a:pt x="677975" y="825575"/>
                    <a:pt x="671303" y="833717"/>
                    <a:pt x="662654" y="839941"/>
                  </a:cubicBezTo>
                  <a:cubicBezTo>
                    <a:pt x="654005" y="846166"/>
                    <a:pt x="643059" y="850857"/>
                    <a:pt x="629814" y="854014"/>
                  </a:cubicBezTo>
                  <a:cubicBezTo>
                    <a:pt x="616569" y="857172"/>
                    <a:pt x="600241" y="859065"/>
                    <a:pt x="580829" y="859694"/>
                  </a:cubicBezTo>
                  <a:cubicBezTo>
                    <a:pt x="541691" y="861484"/>
                    <a:pt x="502881" y="861484"/>
                    <a:pt x="464400" y="859694"/>
                  </a:cubicBezTo>
                  <a:cubicBezTo>
                    <a:pt x="430015" y="858417"/>
                    <a:pt x="404269" y="850738"/>
                    <a:pt x="387162" y="836655"/>
                  </a:cubicBezTo>
                  <a:cubicBezTo>
                    <a:pt x="370055" y="822572"/>
                    <a:pt x="361502" y="797600"/>
                    <a:pt x="361502" y="761739"/>
                  </a:cubicBezTo>
                  <a:lnTo>
                    <a:pt x="361502" y="688358"/>
                  </a:lnTo>
                  <a:cubicBezTo>
                    <a:pt x="362188" y="713628"/>
                    <a:pt x="357035" y="739198"/>
                    <a:pt x="346043" y="765068"/>
                  </a:cubicBezTo>
                  <a:cubicBezTo>
                    <a:pt x="335051" y="790938"/>
                    <a:pt x="323826" y="816498"/>
                    <a:pt x="312367" y="841749"/>
                  </a:cubicBezTo>
                  <a:lnTo>
                    <a:pt x="222799" y="796900"/>
                  </a:lnTo>
                  <a:lnTo>
                    <a:pt x="222799" y="863280"/>
                  </a:lnTo>
                  <a:lnTo>
                    <a:pt x="73552" y="863280"/>
                  </a:lnTo>
                  <a:lnTo>
                    <a:pt x="73552" y="591223"/>
                  </a:lnTo>
                  <a:lnTo>
                    <a:pt x="72076" y="594128"/>
                  </a:lnTo>
                  <a:cubicBezTo>
                    <a:pt x="70971" y="595718"/>
                    <a:pt x="69554" y="597341"/>
                    <a:pt x="67822" y="598997"/>
                  </a:cubicBezTo>
                  <a:cubicBezTo>
                    <a:pt x="60898" y="605621"/>
                    <a:pt x="50168" y="612687"/>
                    <a:pt x="35633" y="620192"/>
                  </a:cubicBezTo>
                  <a:lnTo>
                    <a:pt x="0" y="447814"/>
                  </a:lnTo>
                  <a:cubicBezTo>
                    <a:pt x="13020" y="435641"/>
                    <a:pt x="27982" y="420639"/>
                    <a:pt x="44884" y="402808"/>
                  </a:cubicBezTo>
                  <a:cubicBezTo>
                    <a:pt x="61786" y="384977"/>
                    <a:pt x="78202" y="366796"/>
                    <a:pt x="94133" y="348265"/>
                  </a:cubicBezTo>
                  <a:cubicBezTo>
                    <a:pt x="110063" y="329735"/>
                    <a:pt x="125530" y="311316"/>
                    <a:pt x="140531" y="293009"/>
                  </a:cubicBezTo>
                  <a:cubicBezTo>
                    <a:pt x="155533" y="274701"/>
                    <a:pt x="169206" y="258061"/>
                    <a:pt x="181551" y="243088"/>
                  </a:cubicBezTo>
                  <a:lnTo>
                    <a:pt x="270891" y="325057"/>
                  </a:lnTo>
                  <a:lnTo>
                    <a:pt x="270891" y="209912"/>
                  </a:lnTo>
                  <a:lnTo>
                    <a:pt x="460171" y="209912"/>
                  </a:lnTo>
                  <a:lnTo>
                    <a:pt x="460171" y="187824"/>
                  </a:lnTo>
                  <a:lnTo>
                    <a:pt x="253846" y="187824"/>
                  </a:lnTo>
                  <a:lnTo>
                    <a:pt x="253846" y="139375"/>
                  </a:lnTo>
                  <a:cubicBezTo>
                    <a:pt x="251541" y="152119"/>
                    <a:pt x="243099" y="165688"/>
                    <a:pt x="228521" y="180080"/>
                  </a:cubicBezTo>
                  <a:cubicBezTo>
                    <a:pt x="213943" y="194472"/>
                    <a:pt x="198324" y="211422"/>
                    <a:pt x="181665" y="230929"/>
                  </a:cubicBezTo>
                  <a:cubicBezTo>
                    <a:pt x="165006" y="250437"/>
                    <a:pt x="148454" y="268567"/>
                    <a:pt x="132009" y="285322"/>
                  </a:cubicBezTo>
                  <a:cubicBezTo>
                    <a:pt x="115564" y="302076"/>
                    <a:pt x="98602" y="316821"/>
                    <a:pt x="81124" y="329556"/>
                  </a:cubicBezTo>
                  <a:lnTo>
                    <a:pt x="7172" y="190624"/>
                  </a:lnTo>
                  <a:cubicBezTo>
                    <a:pt x="20850" y="177089"/>
                    <a:pt x="35542" y="162318"/>
                    <a:pt x="51249" y="146312"/>
                  </a:cubicBezTo>
                  <a:cubicBezTo>
                    <a:pt x="66956" y="130305"/>
                    <a:pt x="82522" y="114096"/>
                    <a:pt x="97948" y="97684"/>
                  </a:cubicBezTo>
                  <a:cubicBezTo>
                    <a:pt x="113373" y="81273"/>
                    <a:pt x="128666" y="64304"/>
                    <a:pt x="143825" y="46778"/>
                  </a:cubicBezTo>
                  <a:cubicBezTo>
                    <a:pt x="158984" y="29252"/>
                    <a:pt x="172450" y="13659"/>
                    <a:pt x="184223" y="0"/>
                  </a:cubicBez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08" name="PA-文本框 107"/>
            <p:cNvSpPr txBox="1"/>
            <p:nvPr>
              <p:custDataLst>
                <p:tags r:id="rId3"/>
              </p:custDataLst>
            </p:nvPr>
          </p:nvSpPr>
          <p:spPr>
            <a:xfrm>
              <a:off x="7934897" y="700008"/>
              <a:ext cx="842648" cy="858807"/>
            </a:xfrm>
            <a:custGeom>
              <a:avLst/>
              <a:gdLst/>
              <a:ahLst/>
              <a:cxnLst/>
              <a:rect l="l" t="t" r="r" b="b"/>
              <a:pathLst>
                <a:path w="842648" h="858807">
                  <a:moveTo>
                    <a:pt x="441684" y="679399"/>
                  </a:moveTo>
                  <a:cubicBezTo>
                    <a:pt x="452257" y="679018"/>
                    <a:pt x="463441" y="683819"/>
                    <a:pt x="475238" y="693801"/>
                  </a:cubicBezTo>
                  <a:cubicBezTo>
                    <a:pt x="487035" y="703783"/>
                    <a:pt x="496781" y="713132"/>
                    <a:pt x="504477" y="721847"/>
                  </a:cubicBezTo>
                  <a:lnTo>
                    <a:pt x="501152" y="725752"/>
                  </a:lnTo>
                  <a:lnTo>
                    <a:pt x="550912" y="720461"/>
                  </a:lnTo>
                  <a:cubicBezTo>
                    <a:pt x="568276" y="718842"/>
                    <a:pt x="579320" y="716420"/>
                    <a:pt x="584044" y="713196"/>
                  </a:cubicBezTo>
                  <a:cubicBezTo>
                    <a:pt x="588769" y="709972"/>
                    <a:pt x="591131" y="701640"/>
                    <a:pt x="591131" y="688200"/>
                  </a:cubicBezTo>
                  <a:lnTo>
                    <a:pt x="591131" y="679399"/>
                  </a:lnTo>
                  <a:close/>
                  <a:moveTo>
                    <a:pt x="605833" y="506277"/>
                  </a:moveTo>
                  <a:lnTo>
                    <a:pt x="605833" y="529266"/>
                  </a:lnTo>
                  <a:lnTo>
                    <a:pt x="650338" y="529266"/>
                  </a:lnTo>
                  <a:lnTo>
                    <a:pt x="650338" y="506277"/>
                  </a:lnTo>
                  <a:close/>
                  <a:moveTo>
                    <a:pt x="605833" y="398635"/>
                  </a:moveTo>
                  <a:lnTo>
                    <a:pt x="605833" y="410866"/>
                  </a:lnTo>
                  <a:lnTo>
                    <a:pt x="650338" y="410866"/>
                  </a:lnTo>
                  <a:lnTo>
                    <a:pt x="650338" y="398635"/>
                  </a:lnTo>
                  <a:close/>
                  <a:moveTo>
                    <a:pt x="404008" y="398635"/>
                  </a:moveTo>
                  <a:lnTo>
                    <a:pt x="404008" y="410866"/>
                  </a:lnTo>
                  <a:lnTo>
                    <a:pt x="453885" y="410866"/>
                  </a:lnTo>
                  <a:lnTo>
                    <a:pt x="453885" y="398635"/>
                  </a:lnTo>
                  <a:close/>
                  <a:moveTo>
                    <a:pt x="605833" y="292779"/>
                  </a:moveTo>
                  <a:lnTo>
                    <a:pt x="605833" y="304109"/>
                  </a:lnTo>
                  <a:lnTo>
                    <a:pt x="650338" y="304109"/>
                  </a:lnTo>
                  <a:lnTo>
                    <a:pt x="650338" y="292779"/>
                  </a:lnTo>
                  <a:close/>
                  <a:moveTo>
                    <a:pt x="404008" y="292779"/>
                  </a:moveTo>
                  <a:lnTo>
                    <a:pt x="404008" y="304109"/>
                  </a:lnTo>
                  <a:lnTo>
                    <a:pt x="453885" y="304109"/>
                  </a:lnTo>
                  <a:lnTo>
                    <a:pt x="453885" y="292779"/>
                  </a:lnTo>
                  <a:close/>
                  <a:moveTo>
                    <a:pt x="59208" y="1800"/>
                  </a:moveTo>
                  <a:lnTo>
                    <a:pt x="212941" y="6672"/>
                  </a:lnTo>
                  <a:lnTo>
                    <a:pt x="212941" y="183909"/>
                  </a:lnTo>
                  <a:lnTo>
                    <a:pt x="244331" y="183909"/>
                  </a:lnTo>
                  <a:lnTo>
                    <a:pt x="244331" y="344814"/>
                  </a:lnTo>
                  <a:lnTo>
                    <a:pt x="212941" y="344814"/>
                  </a:lnTo>
                  <a:lnTo>
                    <a:pt x="212941" y="849835"/>
                  </a:lnTo>
                  <a:lnTo>
                    <a:pt x="59208" y="849835"/>
                  </a:lnTo>
                  <a:lnTo>
                    <a:pt x="59208" y="344814"/>
                  </a:lnTo>
                  <a:lnTo>
                    <a:pt x="0" y="344814"/>
                  </a:lnTo>
                  <a:lnTo>
                    <a:pt x="0" y="183909"/>
                  </a:lnTo>
                  <a:lnTo>
                    <a:pt x="59208" y="183909"/>
                  </a:lnTo>
                  <a:close/>
                  <a:moveTo>
                    <a:pt x="453885" y="0"/>
                  </a:moveTo>
                  <a:lnTo>
                    <a:pt x="605833" y="4872"/>
                  </a:lnTo>
                  <a:lnTo>
                    <a:pt x="605833" y="63708"/>
                  </a:lnTo>
                  <a:lnTo>
                    <a:pt x="651239" y="63708"/>
                  </a:lnTo>
                  <a:cubicBezTo>
                    <a:pt x="648791" y="62993"/>
                    <a:pt x="645583" y="57731"/>
                    <a:pt x="641616" y="47920"/>
                  </a:cubicBezTo>
                  <a:cubicBezTo>
                    <a:pt x="637649" y="38109"/>
                    <a:pt x="634579" y="27384"/>
                    <a:pt x="632408" y="15745"/>
                  </a:cubicBezTo>
                  <a:lnTo>
                    <a:pt x="761081" y="900"/>
                  </a:lnTo>
                  <a:cubicBezTo>
                    <a:pt x="767396" y="14521"/>
                    <a:pt x="773151" y="27558"/>
                    <a:pt x="778347" y="40012"/>
                  </a:cubicBezTo>
                  <a:cubicBezTo>
                    <a:pt x="783543" y="52466"/>
                    <a:pt x="786789" y="60365"/>
                    <a:pt x="788084" y="63708"/>
                  </a:cubicBezTo>
                  <a:lnTo>
                    <a:pt x="824717" y="63708"/>
                  </a:lnTo>
                  <a:lnTo>
                    <a:pt x="824717" y="187823"/>
                  </a:lnTo>
                  <a:lnTo>
                    <a:pt x="605833" y="187823"/>
                  </a:lnTo>
                  <a:lnTo>
                    <a:pt x="605833" y="195567"/>
                  </a:lnTo>
                  <a:lnTo>
                    <a:pt x="795114" y="195567"/>
                  </a:lnTo>
                  <a:lnTo>
                    <a:pt x="795114" y="537667"/>
                  </a:lnTo>
                  <a:lnTo>
                    <a:pt x="743979" y="537667"/>
                  </a:lnTo>
                  <a:lnTo>
                    <a:pt x="743979" y="550797"/>
                  </a:lnTo>
                  <a:lnTo>
                    <a:pt x="842648" y="550797"/>
                  </a:lnTo>
                  <a:lnTo>
                    <a:pt x="842648" y="679399"/>
                  </a:lnTo>
                  <a:lnTo>
                    <a:pt x="743979" y="679399"/>
                  </a:lnTo>
                  <a:lnTo>
                    <a:pt x="743979" y="740221"/>
                  </a:lnTo>
                  <a:cubicBezTo>
                    <a:pt x="743979" y="761938"/>
                    <a:pt x="742171" y="779862"/>
                    <a:pt x="738557" y="793992"/>
                  </a:cubicBezTo>
                  <a:cubicBezTo>
                    <a:pt x="734942" y="808122"/>
                    <a:pt x="728115" y="819517"/>
                    <a:pt x="718075" y="828175"/>
                  </a:cubicBezTo>
                  <a:cubicBezTo>
                    <a:pt x="708036" y="836833"/>
                    <a:pt x="694761" y="842750"/>
                    <a:pt x="678249" y="845927"/>
                  </a:cubicBezTo>
                  <a:cubicBezTo>
                    <a:pt x="661737" y="849104"/>
                    <a:pt x="641023" y="851602"/>
                    <a:pt x="616106" y="853421"/>
                  </a:cubicBezTo>
                  <a:lnTo>
                    <a:pt x="530081" y="858807"/>
                  </a:lnTo>
                  <a:lnTo>
                    <a:pt x="492509" y="735904"/>
                  </a:lnTo>
                  <a:lnTo>
                    <a:pt x="406965" y="836376"/>
                  </a:lnTo>
                  <a:cubicBezTo>
                    <a:pt x="395754" y="828127"/>
                    <a:pt x="385263" y="819676"/>
                    <a:pt x="375490" y="811023"/>
                  </a:cubicBezTo>
                  <a:cubicBezTo>
                    <a:pt x="365717" y="802369"/>
                    <a:pt x="355276" y="793240"/>
                    <a:pt x="344165" y="783634"/>
                  </a:cubicBezTo>
                  <a:cubicBezTo>
                    <a:pt x="333054" y="774028"/>
                    <a:pt x="321652" y="764272"/>
                    <a:pt x="309960" y="754366"/>
                  </a:cubicBezTo>
                  <a:cubicBezTo>
                    <a:pt x="298268" y="744460"/>
                    <a:pt x="289436" y="736373"/>
                    <a:pt x="283464" y="730105"/>
                  </a:cubicBezTo>
                  <a:lnTo>
                    <a:pt x="331899" y="679399"/>
                  </a:lnTo>
                  <a:lnTo>
                    <a:pt x="233229" y="679399"/>
                  </a:lnTo>
                  <a:lnTo>
                    <a:pt x="233229" y="550797"/>
                  </a:lnTo>
                  <a:lnTo>
                    <a:pt x="591131" y="550797"/>
                  </a:lnTo>
                  <a:lnTo>
                    <a:pt x="591131" y="531395"/>
                  </a:lnTo>
                  <a:lnTo>
                    <a:pt x="453885" y="531395"/>
                  </a:lnTo>
                  <a:lnTo>
                    <a:pt x="453885" y="506277"/>
                  </a:lnTo>
                  <a:lnTo>
                    <a:pt x="404008" y="506277"/>
                  </a:lnTo>
                  <a:lnTo>
                    <a:pt x="404008" y="547540"/>
                  </a:lnTo>
                  <a:lnTo>
                    <a:pt x="261933" y="547540"/>
                  </a:lnTo>
                  <a:lnTo>
                    <a:pt x="261933" y="195567"/>
                  </a:lnTo>
                  <a:lnTo>
                    <a:pt x="453885" y="195567"/>
                  </a:lnTo>
                  <a:lnTo>
                    <a:pt x="453885" y="187823"/>
                  </a:lnTo>
                  <a:lnTo>
                    <a:pt x="247574" y="187823"/>
                  </a:lnTo>
                  <a:lnTo>
                    <a:pt x="247574" y="63708"/>
                  </a:lnTo>
                  <a:lnTo>
                    <a:pt x="453885" y="63708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09" name="PA-文本框 108"/>
            <p:cNvSpPr txBox="1"/>
            <p:nvPr>
              <p:custDataLst>
                <p:tags r:id="rId4"/>
              </p:custDataLst>
            </p:nvPr>
          </p:nvSpPr>
          <p:spPr>
            <a:xfrm>
              <a:off x="8672703" y="700008"/>
              <a:ext cx="830990" cy="852521"/>
            </a:xfrm>
            <a:custGeom>
              <a:avLst/>
              <a:gdLst/>
              <a:ahLst/>
              <a:cxnLst/>
              <a:rect l="l" t="t" r="r" b="b"/>
              <a:pathLst>
                <a:path w="830990" h="852521">
                  <a:moveTo>
                    <a:pt x="183337" y="252417"/>
                  </a:moveTo>
                  <a:lnTo>
                    <a:pt x="183337" y="287964"/>
                  </a:lnTo>
                  <a:lnTo>
                    <a:pt x="644067" y="287964"/>
                  </a:lnTo>
                  <a:lnTo>
                    <a:pt x="644067" y="252417"/>
                  </a:lnTo>
                  <a:close/>
                  <a:moveTo>
                    <a:pt x="239516" y="0"/>
                  </a:moveTo>
                  <a:cubicBezTo>
                    <a:pt x="248327" y="17421"/>
                    <a:pt x="256870" y="35942"/>
                    <a:pt x="265148" y="55564"/>
                  </a:cubicBezTo>
                  <a:cubicBezTo>
                    <a:pt x="273425" y="75185"/>
                    <a:pt x="281021" y="93150"/>
                    <a:pt x="287936" y="109456"/>
                  </a:cubicBezTo>
                  <a:lnTo>
                    <a:pt x="347144" y="109456"/>
                  </a:lnTo>
                  <a:cubicBezTo>
                    <a:pt x="341772" y="100598"/>
                    <a:pt x="336240" y="88582"/>
                    <a:pt x="330549" y="73409"/>
                  </a:cubicBezTo>
                  <a:cubicBezTo>
                    <a:pt x="324857" y="58236"/>
                    <a:pt x="318731" y="39609"/>
                    <a:pt x="312168" y="17531"/>
                  </a:cubicBezTo>
                  <a:lnTo>
                    <a:pt x="473631" y="0"/>
                  </a:lnTo>
                  <a:cubicBezTo>
                    <a:pt x="481441" y="20498"/>
                    <a:pt x="488476" y="40133"/>
                    <a:pt x="494733" y="58907"/>
                  </a:cubicBezTo>
                  <a:cubicBezTo>
                    <a:pt x="500991" y="77681"/>
                    <a:pt x="506221" y="94531"/>
                    <a:pt x="510421" y="109456"/>
                  </a:cubicBezTo>
                  <a:lnTo>
                    <a:pt x="539582" y="109456"/>
                  </a:lnTo>
                  <a:cubicBezTo>
                    <a:pt x="546230" y="95674"/>
                    <a:pt x="553922" y="78838"/>
                    <a:pt x="562656" y="58950"/>
                  </a:cubicBezTo>
                  <a:cubicBezTo>
                    <a:pt x="571391" y="39062"/>
                    <a:pt x="579554" y="19412"/>
                    <a:pt x="587145" y="0"/>
                  </a:cubicBezTo>
                  <a:lnTo>
                    <a:pt x="748465" y="34861"/>
                  </a:lnTo>
                  <a:cubicBezTo>
                    <a:pt x="743217" y="51663"/>
                    <a:pt x="737369" y="66968"/>
                    <a:pt x="730920" y="80774"/>
                  </a:cubicBezTo>
                  <a:cubicBezTo>
                    <a:pt x="724472" y="94581"/>
                    <a:pt x="717761" y="104141"/>
                    <a:pt x="710789" y="109456"/>
                  </a:cubicBezTo>
                  <a:lnTo>
                    <a:pt x="805872" y="109456"/>
                  </a:lnTo>
                  <a:lnTo>
                    <a:pt x="805872" y="346600"/>
                  </a:lnTo>
                  <a:lnTo>
                    <a:pt x="709889" y="346600"/>
                  </a:lnTo>
                  <a:lnTo>
                    <a:pt x="709889" y="428068"/>
                  </a:lnTo>
                  <a:cubicBezTo>
                    <a:pt x="701526" y="432706"/>
                    <a:pt x="692294" y="437697"/>
                    <a:pt x="682193" y="443041"/>
                  </a:cubicBezTo>
                  <a:cubicBezTo>
                    <a:pt x="672091" y="448384"/>
                    <a:pt x="660838" y="454538"/>
                    <a:pt x="648431" y="461500"/>
                  </a:cubicBezTo>
                  <a:cubicBezTo>
                    <a:pt x="636025" y="468463"/>
                    <a:pt x="623252" y="475676"/>
                    <a:pt x="610112" y="483139"/>
                  </a:cubicBezTo>
                  <a:cubicBezTo>
                    <a:pt x="606827" y="485005"/>
                    <a:pt x="603658" y="486505"/>
                    <a:pt x="600603" y="487641"/>
                  </a:cubicBezTo>
                  <a:lnTo>
                    <a:pt x="599219" y="488004"/>
                  </a:lnTo>
                  <a:lnTo>
                    <a:pt x="830990" y="488004"/>
                  </a:lnTo>
                  <a:lnTo>
                    <a:pt x="830990" y="643523"/>
                  </a:lnTo>
                  <a:lnTo>
                    <a:pt x="515236" y="643523"/>
                  </a:lnTo>
                  <a:lnTo>
                    <a:pt x="515236" y="704345"/>
                  </a:lnTo>
                  <a:cubicBezTo>
                    <a:pt x="515236" y="729282"/>
                    <a:pt x="513464" y="750287"/>
                    <a:pt x="509921" y="767360"/>
                  </a:cubicBezTo>
                  <a:cubicBezTo>
                    <a:pt x="506378" y="784434"/>
                    <a:pt x="499694" y="798395"/>
                    <a:pt x="489869" y="809244"/>
                  </a:cubicBezTo>
                  <a:cubicBezTo>
                    <a:pt x="480044" y="820093"/>
                    <a:pt x="466870" y="828056"/>
                    <a:pt x="450349" y="833133"/>
                  </a:cubicBezTo>
                  <a:cubicBezTo>
                    <a:pt x="433828" y="838209"/>
                    <a:pt x="413257" y="841919"/>
                    <a:pt x="388635" y="844263"/>
                  </a:cubicBezTo>
                  <a:lnTo>
                    <a:pt x="288022" y="852521"/>
                  </a:lnTo>
                  <a:lnTo>
                    <a:pt x="238601" y="704131"/>
                  </a:lnTo>
                  <a:lnTo>
                    <a:pt x="306310" y="699830"/>
                  </a:lnTo>
                  <a:cubicBezTo>
                    <a:pt x="321740" y="698802"/>
                    <a:pt x="332404" y="695456"/>
                    <a:pt x="338300" y="689793"/>
                  </a:cubicBezTo>
                  <a:cubicBezTo>
                    <a:pt x="344196" y="684131"/>
                    <a:pt x="347144" y="673132"/>
                    <a:pt x="347144" y="656796"/>
                  </a:cubicBezTo>
                  <a:lnTo>
                    <a:pt x="347144" y="643523"/>
                  </a:lnTo>
                  <a:lnTo>
                    <a:pt x="0" y="643523"/>
                  </a:lnTo>
                  <a:lnTo>
                    <a:pt x="0" y="488004"/>
                  </a:lnTo>
                  <a:lnTo>
                    <a:pt x="347144" y="488004"/>
                  </a:lnTo>
                  <a:lnTo>
                    <a:pt x="347144" y="481246"/>
                  </a:lnTo>
                  <a:cubicBezTo>
                    <a:pt x="361441" y="475226"/>
                    <a:pt x="378740" y="466992"/>
                    <a:pt x="399043" y="456543"/>
                  </a:cubicBezTo>
                  <a:cubicBezTo>
                    <a:pt x="419345" y="446094"/>
                    <a:pt x="440617" y="439050"/>
                    <a:pt x="462858" y="435411"/>
                  </a:cubicBezTo>
                  <a:lnTo>
                    <a:pt x="129174" y="435411"/>
                  </a:lnTo>
                  <a:lnTo>
                    <a:pt x="129174" y="346600"/>
                  </a:lnTo>
                  <a:lnTo>
                    <a:pt x="25118" y="346600"/>
                  </a:lnTo>
                  <a:lnTo>
                    <a:pt x="25118" y="109456"/>
                  </a:lnTo>
                  <a:lnTo>
                    <a:pt x="121101" y="109456"/>
                  </a:lnTo>
                  <a:cubicBezTo>
                    <a:pt x="117243" y="107285"/>
                    <a:pt x="111286" y="98231"/>
                    <a:pt x="103227" y="82296"/>
                  </a:cubicBezTo>
                  <a:cubicBezTo>
                    <a:pt x="95169" y="66361"/>
                    <a:pt x="87968" y="49997"/>
                    <a:pt x="81625" y="33204"/>
                  </a:cubicBez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10" name="PA-文本框 109"/>
            <p:cNvSpPr txBox="1"/>
            <p:nvPr>
              <p:custDataLst>
                <p:tags r:id="rId5"/>
              </p:custDataLst>
            </p:nvPr>
          </p:nvSpPr>
          <p:spPr>
            <a:xfrm>
              <a:off x="9818064" y="674064"/>
              <a:ext cx="864180" cy="857007"/>
            </a:xfrm>
            <a:custGeom>
              <a:avLst/>
              <a:gdLst/>
              <a:ahLst/>
              <a:cxnLst/>
              <a:rect l="l" t="t" r="r" b="b"/>
              <a:pathLst>
                <a:path w="864180" h="857007">
                  <a:moveTo>
                    <a:pt x="511650" y="281121"/>
                  </a:moveTo>
                  <a:lnTo>
                    <a:pt x="511650" y="306738"/>
                  </a:lnTo>
                  <a:cubicBezTo>
                    <a:pt x="524290" y="341771"/>
                    <a:pt x="538525" y="372885"/>
                    <a:pt x="554355" y="400078"/>
                  </a:cubicBezTo>
                  <a:cubicBezTo>
                    <a:pt x="570614" y="381238"/>
                    <a:pt x="590926" y="359171"/>
                    <a:pt x="615291" y="333877"/>
                  </a:cubicBezTo>
                  <a:cubicBezTo>
                    <a:pt x="639656" y="308584"/>
                    <a:pt x="659116" y="290998"/>
                    <a:pt x="673670" y="281121"/>
                  </a:cubicBezTo>
                  <a:close/>
                  <a:moveTo>
                    <a:pt x="353430" y="0"/>
                  </a:moveTo>
                  <a:lnTo>
                    <a:pt x="511650" y="4858"/>
                  </a:lnTo>
                  <a:lnTo>
                    <a:pt x="511650" y="126501"/>
                  </a:lnTo>
                  <a:lnTo>
                    <a:pt x="592031" y="126501"/>
                  </a:lnTo>
                  <a:cubicBezTo>
                    <a:pt x="587659" y="117967"/>
                    <a:pt x="582233" y="103291"/>
                    <a:pt x="575751" y="82474"/>
                  </a:cubicBezTo>
                  <a:cubicBezTo>
                    <a:pt x="569269" y="61658"/>
                    <a:pt x="564233" y="43048"/>
                    <a:pt x="560642" y="26646"/>
                  </a:cubicBezTo>
                  <a:lnTo>
                    <a:pt x="711789" y="19745"/>
                  </a:lnTo>
                  <a:cubicBezTo>
                    <a:pt x="718876" y="40729"/>
                    <a:pt x="725343" y="60867"/>
                    <a:pt x="731192" y="80160"/>
                  </a:cubicBezTo>
                  <a:cubicBezTo>
                    <a:pt x="737040" y="99453"/>
                    <a:pt x="741750" y="114900"/>
                    <a:pt x="745322" y="126501"/>
                  </a:cubicBezTo>
                  <a:lnTo>
                    <a:pt x="830990" y="126501"/>
                  </a:lnTo>
                  <a:lnTo>
                    <a:pt x="830990" y="281121"/>
                  </a:lnTo>
                  <a:lnTo>
                    <a:pt x="708989" y="281121"/>
                  </a:lnTo>
                  <a:lnTo>
                    <a:pt x="808573" y="359088"/>
                  </a:lnTo>
                  <a:cubicBezTo>
                    <a:pt x="798400" y="366384"/>
                    <a:pt x="786884" y="376402"/>
                    <a:pt x="774026" y="389141"/>
                  </a:cubicBezTo>
                  <a:cubicBezTo>
                    <a:pt x="761167" y="401881"/>
                    <a:pt x="745703" y="416814"/>
                    <a:pt x="727634" y="433940"/>
                  </a:cubicBezTo>
                  <a:cubicBezTo>
                    <a:pt x="709565" y="451066"/>
                    <a:pt x="694370" y="466165"/>
                    <a:pt x="682050" y="479238"/>
                  </a:cubicBezTo>
                  <a:cubicBezTo>
                    <a:pt x="669729" y="492311"/>
                    <a:pt x="658078" y="502863"/>
                    <a:pt x="647095" y="510892"/>
                  </a:cubicBezTo>
                  <a:cubicBezTo>
                    <a:pt x="675556" y="534733"/>
                    <a:pt x="707646" y="557722"/>
                    <a:pt x="743365" y="579858"/>
                  </a:cubicBezTo>
                  <a:cubicBezTo>
                    <a:pt x="779083" y="601994"/>
                    <a:pt x="819355" y="623521"/>
                    <a:pt x="864180" y="644438"/>
                  </a:cubicBezTo>
                  <a:lnTo>
                    <a:pt x="768182" y="803186"/>
                  </a:lnTo>
                  <a:cubicBezTo>
                    <a:pt x="705088" y="764867"/>
                    <a:pt x="651965" y="726543"/>
                    <a:pt x="608812" y="688214"/>
                  </a:cubicBezTo>
                  <a:cubicBezTo>
                    <a:pt x="565659" y="649886"/>
                    <a:pt x="533272" y="609271"/>
                    <a:pt x="511650" y="566371"/>
                  </a:cubicBezTo>
                  <a:lnTo>
                    <a:pt x="511650" y="704345"/>
                  </a:lnTo>
                  <a:cubicBezTo>
                    <a:pt x="511650" y="730310"/>
                    <a:pt x="508911" y="752484"/>
                    <a:pt x="503435" y="770868"/>
                  </a:cubicBezTo>
                  <a:cubicBezTo>
                    <a:pt x="497958" y="789251"/>
                    <a:pt x="488823" y="804017"/>
                    <a:pt x="476031" y="815166"/>
                  </a:cubicBezTo>
                  <a:cubicBezTo>
                    <a:pt x="463239" y="826315"/>
                    <a:pt x="446942" y="834718"/>
                    <a:pt x="427139" y="840376"/>
                  </a:cubicBezTo>
                  <a:cubicBezTo>
                    <a:pt x="407337" y="846034"/>
                    <a:pt x="383315" y="849787"/>
                    <a:pt x="355073" y="851635"/>
                  </a:cubicBezTo>
                  <a:lnTo>
                    <a:pt x="275920" y="857007"/>
                  </a:lnTo>
                  <a:lnTo>
                    <a:pt x="232329" y="697116"/>
                  </a:lnTo>
                  <a:lnTo>
                    <a:pt x="306996" y="690858"/>
                  </a:lnTo>
                  <a:cubicBezTo>
                    <a:pt x="325512" y="689267"/>
                    <a:pt x="337881" y="685483"/>
                    <a:pt x="344100" y="679506"/>
                  </a:cubicBezTo>
                  <a:cubicBezTo>
                    <a:pt x="350320" y="673529"/>
                    <a:pt x="353430" y="662373"/>
                    <a:pt x="353430" y="646038"/>
                  </a:cubicBezTo>
                  <a:lnTo>
                    <a:pt x="353430" y="582516"/>
                  </a:lnTo>
                  <a:cubicBezTo>
                    <a:pt x="344000" y="595736"/>
                    <a:pt x="326086" y="611843"/>
                    <a:pt x="299688" y="630836"/>
                  </a:cubicBezTo>
                  <a:cubicBezTo>
                    <a:pt x="273289" y="649829"/>
                    <a:pt x="248126" y="667643"/>
                    <a:pt x="224200" y="684278"/>
                  </a:cubicBezTo>
                  <a:cubicBezTo>
                    <a:pt x="200273" y="700914"/>
                    <a:pt x="176799" y="717154"/>
                    <a:pt x="153777" y="732999"/>
                  </a:cubicBezTo>
                  <a:cubicBezTo>
                    <a:pt x="130755" y="748843"/>
                    <a:pt x="106856" y="763867"/>
                    <a:pt x="82082" y="778069"/>
                  </a:cubicBezTo>
                  <a:lnTo>
                    <a:pt x="0" y="625364"/>
                  </a:lnTo>
                  <a:cubicBezTo>
                    <a:pt x="29261" y="606819"/>
                    <a:pt x="57824" y="588947"/>
                    <a:pt x="85690" y="571750"/>
                  </a:cubicBezTo>
                  <a:cubicBezTo>
                    <a:pt x="113555" y="554553"/>
                    <a:pt x="140973" y="537200"/>
                    <a:pt x="167943" y="519693"/>
                  </a:cubicBezTo>
                  <a:cubicBezTo>
                    <a:pt x="194913" y="502186"/>
                    <a:pt x="222366" y="483920"/>
                    <a:pt x="250303" y="464894"/>
                  </a:cubicBezTo>
                  <a:cubicBezTo>
                    <a:pt x="278240" y="445868"/>
                    <a:pt x="306324" y="426953"/>
                    <a:pt x="334556" y="408151"/>
                  </a:cubicBezTo>
                  <a:lnTo>
                    <a:pt x="353430" y="472730"/>
                  </a:lnTo>
                  <a:lnTo>
                    <a:pt x="353430" y="281121"/>
                  </a:lnTo>
                  <a:lnTo>
                    <a:pt x="209973" y="281121"/>
                  </a:lnTo>
                  <a:lnTo>
                    <a:pt x="214136" y="282776"/>
                  </a:lnTo>
                  <a:cubicBezTo>
                    <a:pt x="217809" y="284913"/>
                    <a:pt x="222066" y="288636"/>
                    <a:pt x="226907" y="293944"/>
                  </a:cubicBezTo>
                  <a:cubicBezTo>
                    <a:pt x="236589" y="304559"/>
                    <a:pt x="246043" y="315404"/>
                    <a:pt x="255268" y="326476"/>
                  </a:cubicBezTo>
                  <a:cubicBezTo>
                    <a:pt x="264493" y="337549"/>
                    <a:pt x="273584" y="348489"/>
                    <a:pt x="282543" y="359295"/>
                  </a:cubicBezTo>
                  <a:cubicBezTo>
                    <a:pt x="291501" y="370101"/>
                    <a:pt x="300295" y="381857"/>
                    <a:pt x="308925" y="394564"/>
                  </a:cubicBezTo>
                  <a:lnTo>
                    <a:pt x="189324" y="490133"/>
                  </a:lnTo>
                  <a:cubicBezTo>
                    <a:pt x="179208" y="478560"/>
                    <a:pt x="169631" y="466699"/>
                    <a:pt x="160592" y="454550"/>
                  </a:cubicBezTo>
                  <a:cubicBezTo>
                    <a:pt x="151553" y="442400"/>
                    <a:pt x="142304" y="430070"/>
                    <a:pt x="132845" y="417559"/>
                  </a:cubicBezTo>
                  <a:cubicBezTo>
                    <a:pt x="123387" y="405048"/>
                    <a:pt x="113769" y="392868"/>
                    <a:pt x="103992" y="381019"/>
                  </a:cubicBezTo>
                  <a:cubicBezTo>
                    <a:pt x="94214" y="369170"/>
                    <a:pt x="84368" y="356178"/>
                    <a:pt x="74452" y="342043"/>
                  </a:cubicBezTo>
                  <a:lnTo>
                    <a:pt x="167736" y="281121"/>
                  </a:lnTo>
                  <a:lnTo>
                    <a:pt x="37676" y="281121"/>
                  </a:lnTo>
                  <a:lnTo>
                    <a:pt x="37676" y="126501"/>
                  </a:lnTo>
                  <a:lnTo>
                    <a:pt x="353430" y="126501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11" name="PA-文本框 110"/>
            <p:cNvSpPr txBox="1"/>
            <p:nvPr>
              <p:custDataLst>
                <p:tags r:id="rId6"/>
              </p:custDataLst>
            </p:nvPr>
          </p:nvSpPr>
          <p:spPr>
            <a:xfrm>
              <a:off x="10546898" y="695609"/>
              <a:ext cx="859693" cy="840848"/>
            </a:xfrm>
            <a:custGeom>
              <a:avLst/>
              <a:gdLst/>
              <a:ahLst/>
              <a:cxnLst/>
              <a:rect l="l" t="t" r="r" b="b"/>
              <a:pathLst>
                <a:path w="859693" h="840848">
                  <a:moveTo>
                    <a:pt x="173001" y="496391"/>
                  </a:moveTo>
                  <a:lnTo>
                    <a:pt x="302638" y="520451"/>
                  </a:lnTo>
                  <a:cubicBezTo>
                    <a:pt x="299818" y="537796"/>
                    <a:pt x="297382" y="551457"/>
                    <a:pt x="295330" y="561435"/>
                  </a:cubicBezTo>
                  <a:cubicBezTo>
                    <a:pt x="293277" y="571412"/>
                    <a:pt x="290932" y="580163"/>
                    <a:pt x="288293" y="587688"/>
                  </a:cubicBezTo>
                  <a:cubicBezTo>
                    <a:pt x="298771" y="603757"/>
                    <a:pt x="311979" y="617485"/>
                    <a:pt x="327920" y="628872"/>
                  </a:cubicBezTo>
                  <a:cubicBezTo>
                    <a:pt x="343860" y="640259"/>
                    <a:pt x="358640" y="648610"/>
                    <a:pt x="372261" y="653925"/>
                  </a:cubicBezTo>
                  <a:lnTo>
                    <a:pt x="372261" y="496391"/>
                  </a:lnTo>
                  <a:close/>
                  <a:moveTo>
                    <a:pt x="25117" y="365089"/>
                  </a:moveTo>
                  <a:lnTo>
                    <a:pt x="846249" y="365089"/>
                  </a:lnTo>
                  <a:lnTo>
                    <a:pt x="846249" y="496391"/>
                  </a:lnTo>
                  <a:lnTo>
                    <a:pt x="534081" y="496391"/>
                  </a:lnTo>
                  <a:lnTo>
                    <a:pt x="534081" y="523866"/>
                  </a:lnTo>
                  <a:lnTo>
                    <a:pt x="785241" y="523866"/>
                  </a:lnTo>
                  <a:lnTo>
                    <a:pt x="785241" y="643509"/>
                  </a:lnTo>
                  <a:lnTo>
                    <a:pt x="534081" y="643509"/>
                  </a:lnTo>
                  <a:lnTo>
                    <a:pt x="534081" y="672256"/>
                  </a:lnTo>
                  <a:cubicBezTo>
                    <a:pt x="636208" y="675075"/>
                    <a:pt x="744746" y="674647"/>
                    <a:pt x="859693" y="670970"/>
                  </a:cubicBezTo>
                  <a:lnTo>
                    <a:pt x="831061" y="818203"/>
                  </a:lnTo>
                  <a:cubicBezTo>
                    <a:pt x="723829" y="821336"/>
                    <a:pt x="619001" y="821408"/>
                    <a:pt x="516579" y="818417"/>
                  </a:cubicBezTo>
                  <a:cubicBezTo>
                    <a:pt x="478831" y="817817"/>
                    <a:pt x="445315" y="815857"/>
                    <a:pt x="416031" y="812538"/>
                  </a:cubicBezTo>
                  <a:cubicBezTo>
                    <a:pt x="386746" y="809218"/>
                    <a:pt x="360116" y="803870"/>
                    <a:pt x="336142" y="796493"/>
                  </a:cubicBezTo>
                  <a:cubicBezTo>
                    <a:pt x="312168" y="789116"/>
                    <a:pt x="290462" y="779257"/>
                    <a:pt x="271027" y="766918"/>
                  </a:cubicBezTo>
                  <a:cubicBezTo>
                    <a:pt x="251591" y="754578"/>
                    <a:pt x="236525" y="740050"/>
                    <a:pt x="225828" y="723334"/>
                  </a:cubicBezTo>
                  <a:cubicBezTo>
                    <a:pt x="218037" y="740936"/>
                    <a:pt x="206492" y="759531"/>
                    <a:pt x="191195" y="779119"/>
                  </a:cubicBezTo>
                  <a:cubicBezTo>
                    <a:pt x="175898" y="798707"/>
                    <a:pt x="157529" y="819284"/>
                    <a:pt x="136088" y="840848"/>
                  </a:cubicBezTo>
                  <a:lnTo>
                    <a:pt x="0" y="745865"/>
                  </a:lnTo>
                  <a:cubicBezTo>
                    <a:pt x="44825" y="703431"/>
                    <a:pt x="77736" y="663400"/>
                    <a:pt x="98734" y="625772"/>
                  </a:cubicBezTo>
                  <a:cubicBezTo>
                    <a:pt x="114482" y="597550"/>
                    <a:pt x="126556" y="565162"/>
                    <a:pt x="134957" y="528606"/>
                  </a:cubicBezTo>
                  <a:lnTo>
                    <a:pt x="141049" y="496391"/>
                  </a:lnTo>
                  <a:lnTo>
                    <a:pt x="25117" y="496391"/>
                  </a:lnTo>
                  <a:close/>
                  <a:moveTo>
                    <a:pt x="271248" y="221900"/>
                  </a:moveTo>
                  <a:lnTo>
                    <a:pt x="271248" y="237716"/>
                  </a:lnTo>
                  <a:lnTo>
                    <a:pt x="606390" y="237716"/>
                  </a:lnTo>
                  <a:lnTo>
                    <a:pt x="606390" y="221900"/>
                  </a:lnTo>
                  <a:close/>
                  <a:moveTo>
                    <a:pt x="271248" y="112457"/>
                  </a:moveTo>
                  <a:lnTo>
                    <a:pt x="271248" y="131874"/>
                  </a:lnTo>
                  <a:lnTo>
                    <a:pt x="606390" y="131874"/>
                  </a:lnTo>
                  <a:lnTo>
                    <a:pt x="606390" y="112457"/>
                  </a:lnTo>
                  <a:close/>
                  <a:moveTo>
                    <a:pt x="109442" y="0"/>
                  </a:moveTo>
                  <a:lnTo>
                    <a:pt x="768196" y="0"/>
                  </a:lnTo>
                  <a:lnTo>
                    <a:pt x="768196" y="343901"/>
                  </a:lnTo>
                  <a:lnTo>
                    <a:pt x="109442" y="343901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0" y="1937708"/>
            <a:ext cx="12192000" cy="4920292"/>
          </a:xfrm>
          <a:prstGeom prst="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4664597" y="3767330"/>
            <a:ext cx="2862806" cy="899425"/>
            <a:chOff x="913080" y="3767330"/>
            <a:chExt cx="2862806" cy="899425"/>
          </a:xfrm>
        </p:grpSpPr>
        <p:sp>
          <p:nvSpPr>
            <p:cNvPr id="89" name="文本框 88"/>
            <p:cNvSpPr txBox="1"/>
            <p:nvPr/>
          </p:nvSpPr>
          <p:spPr>
            <a:xfrm>
              <a:off x="1174932" y="3767330"/>
              <a:ext cx="184731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913080" y="4247601"/>
              <a:ext cx="2862806" cy="419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416116" y="3767330"/>
            <a:ext cx="2862806" cy="899425"/>
            <a:chOff x="913080" y="3767330"/>
            <a:chExt cx="2862806" cy="899425"/>
          </a:xfrm>
        </p:grpSpPr>
        <p:sp>
          <p:nvSpPr>
            <p:cNvPr id="92" name="文本框 91"/>
            <p:cNvSpPr txBox="1"/>
            <p:nvPr/>
          </p:nvSpPr>
          <p:spPr>
            <a:xfrm>
              <a:off x="1174932" y="3767330"/>
              <a:ext cx="184731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13080" y="4247601"/>
              <a:ext cx="2862806" cy="419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94" name="矩形: 圆角 93"/>
          <p:cNvSpPr/>
          <p:nvPr/>
        </p:nvSpPr>
        <p:spPr>
          <a:xfrm flipH="1">
            <a:off x="5504773" y="2548229"/>
            <a:ext cx="45719" cy="2867845"/>
          </a:xfrm>
          <a:prstGeom prst="roundRect">
            <a:avLst>
              <a:gd name="adj" fmla="val 41000"/>
            </a:avLst>
          </a:prstGeom>
          <a:solidFill>
            <a:srgbClr val="D9B08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99" name="文本框 98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101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37" name="Picture 3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" name="Picture 3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" name="Picture 3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0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47" name="图片 146" descr="卡通人物&#10;&#10;中度可信度描述已自动生成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1" y="302094"/>
            <a:ext cx="2530940" cy="743940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913080" y="3767330"/>
            <a:ext cx="2862806" cy="899425"/>
            <a:chOff x="913080" y="3767330"/>
            <a:chExt cx="2862806" cy="899425"/>
          </a:xfrm>
        </p:grpSpPr>
        <p:sp>
          <p:nvSpPr>
            <p:cNvPr id="64" name="文本框 63"/>
            <p:cNvSpPr txBox="1"/>
            <p:nvPr/>
          </p:nvSpPr>
          <p:spPr>
            <a:xfrm>
              <a:off x="1597148" y="3767330"/>
              <a:ext cx="191688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913080" y="4247601"/>
              <a:ext cx="2862806" cy="419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30514" y="2498802"/>
            <a:ext cx="4615782" cy="3421543"/>
            <a:chOff x="2778" y="1430"/>
            <a:chExt cx="5890" cy="4110"/>
          </a:xfrm>
        </p:grpSpPr>
        <p:sp>
          <p:nvSpPr>
            <p:cNvPr id="70" name="直接连接符 69"/>
            <p:cNvSpPr/>
            <p:nvPr/>
          </p:nvSpPr>
          <p:spPr>
            <a:xfrm>
              <a:off x="7655" y="2113"/>
              <a:ext cx="0" cy="238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  <a:effectLst>
              <a:prstShdw prst="shdw11" dir="16200000">
                <a:schemeClr val="bg2">
                  <a:alpha val="50000"/>
                </a:schemeClr>
              </a:prstShdw>
            </a:effectLst>
          </p:spPr>
        </p:sp>
        <p:grpSp>
          <p:nvGrpSpPr>
            <p:cNvPr id="71" name="组合 70"/>
            <p:cNvGrpSpPr/>
            <p:nvPr/>
          </p:nvGrpSpPr>
          <p:grpSpPr>
            <a:xfrm>
              <a:off x="2778" y="1430"/>
              <a:ext cx="5890" cy="4110"/>
              <a:chOff x="2778" y="1430"/>
              <a:chExt cx="5890" cy="4110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230" y="3475"/>
                <a:ext cx="235" cy="120"/>
              </a:xfrm>
              <a:prstGeom prst="ellipse">
                <a:avLst/>
              </a:prstGeom>
              <a:solidFill>
                <a:schemeClr val="tx1">
                  <a:alpha val="100000"/>
                </a:schemeClr>
              </a:solidFill>
              <a:ln w="9525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1" dir="16200000">
                  <a:schemeClr val="bg2">
                    <a:alpha val="50000"/>
                  </a:schemeClr>
                </a:prst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3" name="组合 72"/>
              <p:cNvGrpSpPr/>
              <p:nvPr/>
            </p:nvGrpSpPr>
            <p:grpSpPr>
              <a:xfrm>
                <a:off x="2778" y="1430"/>
                <a:ext cx="5890" cy="4110"/>
                <a:chOff x="2778" y="1430"/>
                <a:chExt cx="5890" cy="4110"/>
              </a:xfrm>
            </p:grpSpPr>
            <p:grpSp>
              <p:nvGrpSpPr>
                <p:cNvPr id="74" name="组合 73"/>
                <p:cNvGrpSpPr/>
                <p:nvPr/>
              </p:nvGrpSpPr>
              <p:grpSpPr>
                <a:xfrm>
                  <a:off x="3345" y="1430"/>
                  <a:ext cx="5215" cy="3518"/>
                  <a:chOff x="3345" y="1430"/>
                  <a:chExt cx="5215" cy="3518"/>
                </a:xfrm>
              </p:grpSpPr>
              <p:sp>
                <p:nvSpPr>
                  <p:cNvPr id="84" name="箭头 298"/>
                  <p:cNvSpPr/>
                  <p:nvPr/>
                </p:nvSpPr>
                <p:spPr>
                  <a:xfrm flipV="1">
                    <a:off x="3345" y="1430"/>
                    <a:ext cx="0" cy="3515"/>
                  </a:xfrm>
                  <a:prstGeom prst="line">
                    <a:avLst/>
                  </a:prstGeom>
                  <a:ln w="9525" cap="flat" cmpd="sng">
                    <a:solidFill>
                      <a:srgbClr val="FF0000"/>
                    </a:solidFill>
                    <a:prstDash val="solid"/>
                    <a:headEnd type="none" w="med" len="med"/>
                    <a:tailEnd type="triangle" w="med" len="med"/>
                  </a:ln>
                  <a:effectLst>
                    <a:prstShdw prst="shdw11" dir="16200000">
                      <a:schemeClr val="bg2">
                        <a:alpha val="50000"/>
                      </a:schemeClr>
                    </a:prstShdw>
                  </a:effectLst>
                </p:spPr>
              </p:sp>
              <p:sp>
                <p:nvSpPr>
                  <p:cNvPr id="85" name="箭头 299"/>
                  <p:cNvSpPr/>
                  <p:nvPr/>
                </p:nvSpPr>
                <p:spPr>
                  <a:xfrm>
                    <a:off x="3345" y="4948"/>
                    <a:ext cx="4763" cy="0"/>
                  </a:xfrm>
                  <a:prstGeom prst="line">
                    <a:avLst/>
                  </a:prstGeom>
                  <a:ln w="9525" cap="flat" cmpd="sng">
                    <a:solidFill>
                      <a:srgbClr val="FF0000"/>
                    </a:solidFill>
                    <a:prstDash val="solid"/>
                    <a:headEnd type="none" w="med" len="med"/>
                    <a:tailEnd type="triangle" w="med" len="med"/>
                  </a:ln>
                  <a:effectLst>
                    <a:prstShdw prst="shdw11" dir="16200000">
                      <a:schemeClr val="bg2">
                        <a:alpha val="50000"/>
                      </a:schemeClr>
                    </a:prstShdw>
                  </a:effectLst>
                </p:spPr>
              </p:sp>
              <p:sp>
                <p:nvSpPr>
                  <p:cNvPr id="86" name="椭圆 85"/>
                  <p:cNvSpPr/>
                  <p:nvPr/>
                </p:nvSpPr>
                <p:spPr>
                  <a:xfrm>
                    <a:off x="3913" y="2905"/>
                    <a:ext cx="3742" cy="1135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0000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prstShdw prst="shdw11" dir="16200000">
                      <a:schemeClr val="bg2">
                        <a:alpha val="50000"/>
                      </a:schemeClr>
                    </a:prstShdw>
                  </a:effec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椭圆 95"/>
                  <p:cNvSpPr/>
                  <p:nvPr/>
                </p:nvSpPr>
                <p:spPr>
                  <a:xfrm>
                    <a:off x="4025" y="3023"/>
                    <a:ext cx="3515" cy="90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0000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prstShdw prst="shdw11" dir="16200000">
                      <a:schemeClr val="bg2">
                        <a:alpha val="50000"/>
                      </a:schemeClr>
                    </a:prstShdw>
                  </a:effec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箭头 304"/>
                  <p:cNvSpPr/>
                  <p:nvPr/>
                </p:nvSpPr>
                <p:spPr>
                  <a:xfrm>
                    <a:off x="7655" y="3473"/>
                    <a:ext cx="905" cy="0"/>
                  </a:xfrm>
                  <a:prstGeom prst="line">
                    <a:avLst/>
                  </a:prstGeom>
                  <a:ln w="9525" cap="flat" cmpd="sng">
                    <a:solidFill>
                      <a:srgbClr val="FF0000"/>
                    </a:solidFill>
                    <a:prstDash val="solid"/>
                    <a:headEnd type="none" w="med" len="med"/>
                    <a:tailEnd type="triangle" w="med" len="med"/>
                  </a:ln>
                  <a:effectLst>
                    <a:prstShdw prst="shdw11" dir="16200000">
                      <a:schemeClr val="bg2">
                        <a:alpha val="50000"/>
                      </a:schemeClr>
                    </a:prstShdw>
                  </a:effectLst>
                </p:spPr>
              </p:sp>
              <p:sp>
                <p:nvSpPr>
                  <p:cNvPr id="143" name="箭头 305"/>
                  <p:cNvSpPr/>
                  <p:nvPr/>
                </p:nvSpPr>
                <p:spPr>
                  <a:xfrm flipH="1" flipV="1">
                    <a:off x="6520" y="2680"/>
                    <a:ext cx="1135" cy="793"/>
                  </a:xfrm>
                  <a:prstGeom prst="line">
                    <a:avLst/>
                  </a:prstGeom>
                  <a:ln w="9525" cap="flat" cmpd="sng">
                    <a:solidFill>
                      <a:srgbClr val="FF0000"/>
                    </a:solidFill>
                    <a:prstDash val="solid"/>
                    <a:headEnd type="none" w="med" len="med"/>
                    <a:tailEnd type="triangle" w="med" len="med"/>
                  </a:ln>
                  <a:effectLst>
                    <a:prstShdw prst="shdw11" dir="16200000">
                      <a:schemeClr val="bg2">
                        <a:alpha val="50000"/>
                      </a:schemeClr>
                    </a:prstShdw>
                  </a:effectLst>
                </p:spPr>
              </p:sp>
              <p:sp>
                <p:nvSpPr>
                  <p:cNvPr id="144" name="文本框 143"/>
                  <p:cNvSpPr txBox="1"/>
                  <p:nvPr/>
                </p:nvSpPr>
                <p:spPr>
                  <a:xfrm>
                    <a:off x="6108" y="2338"/>
                    <a:ext cx="525" cy="50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/>
                  <a:p>
                    <a:pPr lvl="0" algn="l" eaLnBrk="1" latinLnBrk="1" hangingPunct="1"/>
                    <a:r>
                      <a: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s</a:t>
                    </a:r>
                    <a:endParaRPr lang="zh-CN" altLang="en-US" dirty="0"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5" name="文本框 144"/>
                  <p:cNvSpPr txBox="1"/>
                  <p:nvPr/>
                </p:nvSpPr>
                <p:spPr>
                  <a:xfrm>
                    <a:off x="7656" y="4040"/>
                    <a:ext cx="488" cy="50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lvl="0" algn="l" eaLnBrk="1" latinLnBrk="1" hangingPunct="1"/>
                    <a:r>
                      <a: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a</a:t>
                    </a:r>
                    <a:endParaRPr lang="zh-CN" altLang="en-US" dirty="0"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6" name="文本框 145"/>
                  <p:cNvSpPr txBox="1"/>
                  <p:nvPr/>
                </p:nvSpPr>
                <p:spPr>
                  <a:xfrm>
                    <a:off x="7656" y="1998"/>
                    <a:ext cx="488" cy="50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vert="horz" wrap="square" anchor="t">
                    <a:spAutoFit/>
                  </a:bodyPr>
                  <a:lstStyle/>
                  <a:p>
                    <a:pPr lvl="0" algn="l" eaLnBrk="1" latinLnBrk="1" hangingPunct="1"/>
                    <a:r>
                      <a: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b</a:t>
                    </a:r>
                    <a:endParaRPr lang="zh-CN" altLang="en-US" dirty="0"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aphicFrame>
              <p:nvGraphicFramePr>
                <p:cNvPr id="75" name="对象 74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7768" y="2905"/>
                <a:ext cx="200" cy="4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" name="" r:id="rId11" imgW="127635" imgH="281305" progId="">
                        <p:embed/>
                      </p:oleObj>
                    </mc:Choice>
                    <mc:Fallback>
                      <p:oleObj name="" r:id="rId11" imgW="127635" imgH="281305" progId="">
                        <p:embed/>
                        <p:pic>
                          <p:nvPicPr>
                            <p:cNvPr id="0" name="对象 74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768" y="2905"/>
                              <a:ext cx="200" cy="44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6" name="对象 75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8448" y="3473"/>
                <a:ext cx="220" cy="4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" name="" r:id="rId13" imgW="140970" imgH="306705" progId="">
                        <p:embed/>
                      </p:oleObj>
                    </mc:Choice>
                    <mc:Fallback>
                      <p:oleObj name="" r:id="rId13" imgW="140970" imgH="306705" progId="">
                        <p:embed/>
                        <p:pic>
                          <p:nvPicPr>
                            <p:cNvPr id="0" name="对象 75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48" y="3473"/>
                              <a:ext cx="220" cy="48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7" name="对象 76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8220" y="4948"/>
                <a:ext cx="240" cy="3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" name="" r:id="rId15" imgW="153670" imgH="217805" progId="">
                        <p:embed/>
                      </p:oleObj>
                    </mc:Choice>
                    <mc:Fallback>
                      <p:oleObj name="" r:id="rId15" imgW="153670" imgH="217805" progId="">
                        <p:embed/>
                        <p:pic>
                          <p:nvPicPr>
                            <p:cNvPr id="0" name="对象 76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220" y="4948"/>
                              <a:ext cx="240" cy="34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8" name="对象 77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2890" y="1545"/>
                <a:ext cx="260" cy="3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" name="" r:id="rId17" imgW="166370" imgH="217805" progId="">
                        <p:embed/>
                      </p:oleObj>
                    </mc:Choice>
                    <mc:Fallback>
                      <p:oleObj name="" r:id="rId17" imgW="166370" imgH="217805" progId="">
                        <p:embed/>
                        <p:pic>
                          <p:nvPicPr>
                            <p:cNvPr id="0" name="对象 77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890" y="1545"/>
                              <a:ext cx="260" cy="34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9" name="文本框 78"/>
                <p:cNvSpPr txBox="1"/>
                <p:nvPr/>
              </p:nvSpPr>
              <p:spPr>
                <a:xfrm>
                  <a:off x="2778" y="4833"/>
                  <a:ext cx="487" cy="5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vert="horz" wrap="square" anchor="t">
                  <a:spAutoFit/>
                </a:bodyPr>
                <a:lstStyle/>
                <a:p>
                  <a:pPr lvl="0" algn="l" eaLnBrk="1" latinLnBrk="1" hangingPunct="1"/>
                  <a:r>
                    <a:rPr lang="zh-CN" altLang="en-US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0</a:t>
                  </a:r>
                  <a:endPara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80" name="对象 79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2890" y="3360"/>
                <a:ext cx="300" cy="4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" name="" r:id="rId19" imgW="191770" imgH="306705" progId="">
                        <p:embed/>
                      </p:oleObj>
                    </mc:Choice>
                    <mc:Fallback>
                      <p:oleObj name="" r:id="rId19" imgW="191770" imgH="306705" progId="">
                        <p:embed/>
                        <p:pic>
                          <p:nvPicPr>
                            <p:cNvPr id="0" name="对象 79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890" y="3360"/>
                              <a:ext cx="300" cy="48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1" name="对象 80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5725" y="5060"/>
                <a:ext cx="260" cy="4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" name="" r:id="rId21" imgW="166370" imgH="306705" progId="">
                        <p:embed/>
                      </p:oleObj>
                    </mc:Choice>
                    <mc:Fallback>
                      <p:oleObj name="" r:id="rId21" imgW="166370" imgH="306705" progId="">
                        <p:embed/>
                        <p:pic>
                          <p:nvPicPr>
                            <p:cNvPr id="0" name="对象 80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25" y="5060"/>
                              <a:ext cx="260" cy="48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5974357" y="2948343"/>
                <a:ext cx="560322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图中给出了两个变量的函数</a:t>
                </a:r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在点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处的下降方向，图中的椭圆曲线是函数的等高线</a:t>
                </a:r>
                <a:endPara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357" y="2948343"/>
                <a:ext cx="5603221" cy="2246769"/>
              </a:xfrm>
              <a:prstGeom prst="rect">
                <a:avLst/>
              </a:prstGeom>
              <a:blipFill rotWithShape="1">
                <a:blip r:embed="rId23"/>
                <a:stretch>
                  <a:fillRect l="-5" t="-2" r="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889006" y="3463244"/>
                <a:ext cx="5745303" cy="68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en-US" altLang="zh-CN" sz="2400" dirty="0"/>
                  <a:t>+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)²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006" y="3463244"/>
                <a:ext cx="5745303" cy="681597"/>
              </a:xfrm>
              <a:prstGeom prst="rect">
                <a:avLst/>
              </a:prstGeom>
              <a:blipFill rotWithShape="1">
                <a:blip r:embed="rId24"/>
                <a:stretch>
                  <a:fillRect t="-86" r="8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0" y="1"/>
            <a:ext cx="12192000" cy="2056356"/>
          </a:xfrm>
          <a:prstGeom prst="rect">
            <a:avLst/>
          </a:prstGeom>
          <a:gradFill>
            <a:gsLst>
              <a:gs pos="0">
                <a:srgbClr val="232999"/>
              </a:gs>
              <a:gs pos="100000">
                <a:srgbClr val="1C217C"/>
              </a:gs>
            </a:gsLst>
            <a:lin ang="2700000" scaled="0"/>
          </a:gradFill>
          <a:ln w="12700" cap="flat" cmpd="sng" algn="ctr">
            <a:solidFill>
              <a:srgbClr val="1C217C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04531" y="1439567"/>
            <a:ext cx="12392025" cy="5582467"/>
          </a:xfrm>
          <a:prstGeom prst="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60678" y="4108803"/>
            <a:ext cx="10356806" cy="68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L" panose="00020600040101010101" pitchFamily="18" charset="-122"/>
              </a:rPr>
              <a:t>在一个最优解处，是否存在一个既是可行又是下降的方向？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阿里巴巴普惠体 L" panose="00020600040101010101" pitchFamily="18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92" name="文本框 91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98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34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40" name="图片 139" descr="卡通人物&#10;&#10;中度可信度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1" y="302094"/>
            <a:ext cx="2530940" cy="7439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507168" y="354083"/>
            <a:ext cx="409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可行方向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3079" y="1995310"/>
            <a:ext cx="1266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定义</a:t>
            </a:r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42950" y="5233168"/>
            <a:ext cx="1571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定理</a:t>
            </a:r>
            <a:r>
              <a:rPr lang="en-US" altLang="zh-CN" sz="3200" dirty="0"/>
              <a:t>2</a:t>
            </a:r>
            <a:endParaRPr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90419" y="2145635"/>
                <a:ext cx="9046261" cy="18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</m:acc>
                    <m:r>
                      <a:rPr lang="zh-CN" altLang="en-US" sz="28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𝐹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为一可行点，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s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∈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存在非零方向序列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s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,⋯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和正数序列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,⋯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使成立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s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p>
                    <m:r>
                      <a:rPr lang="zh-CN" altLang="en-US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∈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𝐹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∀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且有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2800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s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是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处的一个可行方向，在点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的所有可行方向的全体记为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𝐹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acc>
                      <m:accPr>
                        <m:chr m:val="̅"/>
                        <m:ctrlPr>
                          <a:rPr lang="zh-CN" altLang="en-US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).</a:t>
                </a:r>
                <a:endPara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419" y="2145635"/>
                <a:ext cx="9046261" cy="1869551"/>
              </a:xfrm>
              <a:prstGeom prst="rect">
                <a:avLst/>
              </a:prstGeom>
              <a:blipFill rotWithShape="1">
                <a:blip r:embed="rId5"/>
                <a:stretch>
                  <a:fillRect l="-6" t="-32" r="-400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2506758" y="5251353"/>
                <a:ext cx="904626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考虑最优化问题，设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是问题的一个局部最优解，函数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连续可微，则成立有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𝐹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758" y="5251353"/>
                <a:ext cx="9046261" cy="954107"/>
              </a:xfrm>
              <a:prstGeom prst="rect">
                <a:avLst/>
              </a:prstGeom>
              <a:blipFill rotWithShape="1">
                <a:blip r:embed="rId6"/>
                <a:stretch>
                  <a:fillRect l="-5" t="-56" r="5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/>
          <p:cNvSpPr/>
          <p:nvPr/>
        </p:nvSpPr>
        <p:spPr>
          <a:xfrm>
            <a:off x="4835" y="-904494"/>
            <a:ext cx="12192000" cy="3206187"/>
          </a:xfrm>
          <a:prstGeom prst="rect">
            <a:avLst/>
          </a:prstGeom>
          <a:gradFill>
            <a:gsLst>
              <a:gs pos="0">
                <a:srgbClr val="232999"/>
              </a:gs>
              <a:gs pos="100000">
                <a:srgbClr val="1C217C"/>
              </a:gs>
            </a:gsLst>
            <a:lin ang="2700000" scaled="0"/>
          </a:gradFill>
          <a:ln w="12700" cap="flat" cmpd="sng" algn="ctr">
            <a:solidFill>
              <a:srgbClr val="1C217C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990395" y="674064"/>
            <a:ext cx="5416196" cy="909796"/>
            <a:chOff x="5990395" y="674064"/>
            <a:chExt cx="5416196" cy="909796"/>
          </a:xfrm>
        </p:grpSpPr>
        <p:sp>
          <p:nvSpPr>
            <p:cNvPr id="106" name="PA-文本框 105"/>
            <p:cNvSpPr txBox="1"/>
            <p:nvPr>
              <p:custDataLst>
                <p:tags r:id="rId1"/>
              </p:custDataLst>
            </p:nvPr>
          </p:nvSpPr>
          <p:spPr>
            <a:xfrm>
              <a:off x="5990395" y="746613"/>
              <a:ext cx="849835" cy="837247"/>
            </a:xfrm>
            <a:custGeom>
              <a:avLst/>
              <a:gdLst/>
              <a:ahLst/>
              <a:cxnLst/>
              <a:rect l="l" t="t" r="r" b="b"/>
              <a:pathLst>
                <a:path w="849835" h="837247">
                  <a:moveTo>
                    <a:pt x="400422" y="323254"/>
                  </a:moveTo>
                  <a:lnTo>
                    <a:pt x="400422" y="330998"/>
                  </a:lnTo>
                  <a:lnTo>
                    <a:pt x="648553" y="330998"/>
                  </a:lnTo>
                  <a:lnTo>
                    <a:pt x="648553" y="323254"/>
                  </a:lnTo>
                  <a:close/>
                  <a:moveTo>
                    <a:pt x="400422" y="229071"/>
                  </a:moveTo>
                  <a:lnTo>
                    <a:pt x="400422" y="236801"/>
                  </a:lnTo>
                  <a:lnTo>
                    <a:pt x="648553" y="236801"/>
                  </a:lnTo>
                  <a:lnTo>
                    <a:pt x="648553" y="229071"/>
                  </a:lnTo>
                  <a:close/>
                  <a:moveTo>
                    <a:pt x="250274" y="145318"/>
                  </a:moveTo>
                  <a:lnTo>
                    <a:pt x="801400" y="145318"/>
                  </a:lnTo>
                  <a:lnTo>
                    <a:pt x="801400" y="421024"/>
                  </a:lnTo>
                  <a:lnTo>
                    <a:pt x="250274" y="421024"/>
                  </a:lnTo>
                  <a:close/>
                  <a:moveTo>
                    <a:pt x="76253" y="0"/>
                  </a:moveTo>
                  <a:lnTo>
                    <a:pt x="834590" y="0"/>
                  </a:lnTo>
                  <a:lnTo>
                    <a:pt x="834590" y="137574"/>
                  </a:lnTo>
                  <a:lnTo>
                    <a:pt x="232686" y="137574"/>
                  </a:lnTo>
                  <a:lnTo>
                    <a:pt x="232686" y="323969"/>
                  </a:lnTo>
                  <a:cubicBezTo>
                    <a:pt x="232686" y="393387"/>
                    <a:pt x="231153" y="452801"/>
                    <a:pt x="228086" y="502212"/>
                  </a:cubicBezTo>
                  <a:cubicBezTo>
                    <a:pt x="227319" y="514565"/>
                    <a:pt x="226453" y="526499"/>
                    <a:pt x="225487" y="538014"/>
                  </a:cubicBezTo>
                  <a:lnTo>
                    <a:pt x="223315" y="560641"/>
                  </a:lnTo>
                  <a:lnTo>
                    <a:pt x="451214" y="560641"/>
                  </a:lnTo>
                  <a:lnTo>
                    <a:pt x="451214" y="542682"/>
                  </a:lnTo>
                  <a:lnTo>
                    <a:pt x="516693" y="533152"/>
                  </a:lnTo>
                  <a:lnTo>
                    <a:pt x="256561" y="533152"/>
                  </a:lnTo>
                  <a:lnTo>
                    <a:pt x="256561" y="431468"/>
                  </a:lnTo>
                  <a:lnTo>
                    <a:pt x="795114" y="431468"/>
                  </a:lnTo>
                  <a:lnTo>
                    <a:pt x="795114" y="526451"/>
                  </a:lnTo>
                  <a:lnTo>
                    <a:pt x="627379" y="560641"/>
                  </a:lnTo>
                  <a:lnTo>
                    <a:pt x="849835" y="560641"/>
                  </a:lnTo>
                  <a:lnTo>
                    <a:pt x="849835" y="695515"/>
                  </a:lnTo>
                  <a:lnTo>
                    <a:pt x="621092" y="695515"/>
                  </a:lnTo>
                  <a:lnTo>
                    <a:pt x="621092" y="709703"/>
                  </a:lnTo>
                  <a:cubicBezTo>
                    <a:pt x="621092" y="730572"/>
                    <a:pt x="619101" y="748481"/>
                    <a:pt x="615120" y="763431"/>
                  </a:cubicBezTo>
                  <a:cubicBezTo>
                    <a:pt x="611138" y="778380"/>
                    <a:pt x="603799" y="790532"/>
                    <a:pt x="593103" y="799885"/>
                  </a:cubicBezTo>
                  <a:cubicBezTo>
                    <a:pt x="582406" y="809239"/>
                    <a:pt x="568164" y="816299"/>
                    <a:pt x="550376" y="821067"/>
                  </a:cubicBezTo>
                  <a:cubicBezTo>
                    <a:pt x="532588" y="825834"/>
                    <a:pt x="510545" y="829137"/>
                    <a:pt x="484246" y="830975"/>
                  </a:cubicBezTo>
                  <a:lnTo>
                    <a:pt x="393721" y="837247"/>
                  </a:lnTo>
                  <a:lnTo>
                    <a:pt x="355230" y="708617"/>
                  </a:lnTo>
                  <a:lnTo>
                    <a:pt x="418381" y="704288"/>
                  </a:lnTo>
                  <a:cubicBezTo>
                    <a:pt x="432554" y="703230"/>
                    <a:pt x="441339" y="701404"/>
                    <a:pt x="444734" y="698808"/>
                  </a:cubicBezTo>
                  <a:cubicBezTo>
                    <a:pt x="448130" y="696213"/>
                    <a:pt x="450290" y="695115"/>
                    <a:pt x="451214" y="695515"/>
                  </a:cubicBezTo>
                  <a:lnTo>
                    <a:pt x="221571" y="695515"/>
                  </a:lnTo>
                  <a:lnTo>
                    <a:pt x="221571" y="577158"/>
                  </a:lnTo>
                  <a:lnTo>
                    <a:pt x="218501" y="602075"/>
                  </a:lnTo>
                  <a:cubicBezTo>
                    <a:pt x="217137" y="611914"/>
                    <a:pt x="215675" y="621334"/>
                    <a:pt x="214113" y="630336"/>
                  </a:cubicBezTo>
                  <a:cubicBezTo>
                    <a:pt x="207864" y="666340"/>
                    <a:pt x="199666" y="699868"/>
                    <a:pt x="189517" y="730920"/>
                  </a:cubicBezTo>
                  <a:cubicBezTo>
                    <a:pt x="179368" y="761971"/>
                    <a:pt x="166250" y="796818"/>
                    <a:pt x="150162" y="835461"/>
                  </a:cubicBezTo>
                  <a:lnTo>
                    <a:pt x="0" y="756108"/>
                  </a:lnTo>
                  <a:cubicBezTo>
                    <a:pt x="13288" y="719561"/>
                    <a:pt x="24746" y="686088"/>
                    <a:pt x="34376" y="655689"/>
                  </a:cubicBezTo>
                  <a:cubicBezTo>
                    <a:pt x="44006" y="625290"/>
                    <a:pt x="51900" y="594398"/>
                    <a:pt x="58057" y="563013"/>
                  </a:cubicBezTo>
                  <a:cubicBezTo>
                    <a:pt x="64215" y="531628"/>
                    <a:pt x="68787" y="498031"/>
                    <a:pt x="71773" y="462222"/>
                  </a:cubicBezTo>
                  <a:cubicBezTo>
                    <a:pt x="74760" y="426412"/>
                    <a:pt x="76253" y="387210"/>
                    <a:pt x="76253" y="344614"/>
                  </a:cubicBez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07" name="PA-文本框 106"/>
            <p:cNvSpPr txBox="1"/>
            <p:nvPr>
              <p:custDataLst>
                <p:tags r:id="rId2"/>
              </p:custDataLst>
            </p:nvPr>
          </p:nvSpPr>
          <p:spPr>
            <a:xfrm>
              <a:off x="6760834" y="716094"/>
              <a:ext cx="862379" cy="863280"/>
            </a:xfrm>
            <a:custGeom>
              <a:avLst/>
              <a:gdLst/>
              <a:ahLst/>
              <a:cxnLst/>
              <a:rect l="l" t="t" r="r" b="b"/>
              <a:pathLst>
                <a:path w="862379" h="863280">
                  <a:moveTo>
                    <a:pt x="508063" y="652573"/>
                  </a:moveTo>
                  <a:lnTo>
                    <a:pt x="508063" y="708818"/>
                  </a:lnTo>
                  <a:cubicBezTo>
                    <a:pt x="508063" y="718009"/>
                    <a:pt x="508930" y="723817"/>
                    <a:pt x="510663" y="726241"/>
                  </a:cubicBezTo>
                  <a:cubicBezTo>
                    <a:pt x="512397" y="728665"/>
                    <a:pt x="515216" y="730073"/>
                    <a:pt x="519122" y="730463"/>
                  </a:cubicBezTo>
                  <a:cubicBezTo>
                    <a:pt x="522065" y="730882"/>
                    <a:pt x="527337" y="731092"/>
                    <a:pt x="534938" y="731092"/>
                  </a:cubicBezTo>
                  <a:cubicBezTo>
                    <a:pt x="542539" y="731092"/>
                    <a:pt x="548411" y="730835"/>
                    <a:pt x="552554" y="730320"/>
                  </a:cubicBezTo>
                  <a:cubicBezTo>
                    <a:pt x="556460" y="729930"/>
                    <a:pt x="559074" y="729149"/>
                    <a:pt x="560398" y="727977"/>
                  </a:cubicBezTo>
                  <a:cubicBezTo>
                    <a:pt x="561722" y="726806"/>
                    <a:pt x="563094" y="723620"/>
                    <a:pt x="564513" y="718419"/>
                  </a:cubicBezTo>
                  <a:lnTo>
                    <a:pt x="568388" y="700068"/>
                  </a:lnTo>
                  <a:lnTo>
                    <a:pt x="555540" y="712575"/>
                  </a:lnTo>
                  <a:cubicBezTo>
                    <a:pt x="540739" y="697345"/>
                    <a:pt x="528592" y="684096"/>
                    <a:pt x="519100" y="672827"/>
                  </a:cubicBezTo>
                  <a:cubicBezTo>
                    <a:pt x="514354" y="667193"/>
                    <a:pt x="511062" y="662008"/>
                    <a:pt x="509222" y="657272"/>
                  </a:cubicBezTo>
                  <a:close/>
                  <a:moveTo>
                    <a:pt x="608556" y="583416"/>
                  </a:moveTo>
                  <a:lnTo>
                    <a:pt x="613662" y="586604"/>
                  </a:lnTo>
                  <a:cubicBezTo>
                    <a:pt x="615529" y="588082"/>
                    <a:pt x="617496" y="589934"/>
                    <a:pt x="619563" y="592160"/>
                  </a:cubicBezTo>
                  <a:cubicBezTo>
                    <a:pt x="627830" y="601066"/>
                    <a:pt x="636708" y="611787"/>
                    <a:pt x="646195" y="624321"/>
                  </a:cubicBezTo>
                  <a:lnTo>
                    <a:pt x="588332" y="680652"/>
                  </a:lnTo>
                  <a:lnTo>
                    <a:pt x="682628" y="704160"/>
                  </a:lnTo>
                  <a:cubicBezTo>
                    <a:pt x="674855" y="695445"/>
                    <a:pt x="667721" y="685086"/>
                    <a:pt x="661225" y="673085"/>
                  </a:cubicBezTo>
                  <a:cubicBezTo>
                    <a:pt x="654729" y="661083"/>
                    <a:pt x="648709" y="648215"/>
                    <a:pt x="643166" y="634480"/>
                  </a:cubicBezTo>
                  <a:lnTo>
                    <a:pt x="755235" y="583416"/>
                  </a:lnTo>
                  <a:close/>
                  <a:moveTo>
                    <a:pt x="648895" y="301738"/>
                  </a:moveTo>
                  <a:lnTo>
                    <a:pt x="648895" y="339086"/>
                  </a:lnTo>
                  <a:lnTo>
                    <a:pt x="684428" y="339086"/>
                  </a:lnTo>
                  <a:lnTo>
                    <a:pt x="684428" y="301738"/>
                  </a:lnTo>
                  <a:close/>
                  <a:moveTo>
                    <a:pt x="520622" y="301738"/>
                  </a:moveTo>
                  <a:lnTo>
                    <a:pt x="520622" y="339086"/>
                  </a:lnTo>
                  <a:lnTo>
                    <a:pt x="557041" y="339086"/>
                  </a:lnTo>
                  <a:lnTo>
                    <a:pt x="557041" y="301738"/>
                  </a:lnTo>
                  <a:close/>
                  <a:moveTo>
                    <a:pt x="390548" y="301738"/>
                  </a:moveTo>
                  <a:lnTo>
                    <a:pt x="390548" y="339086"/>
                  </a:lnTo>
                  <a:lnTo>
                    <a:pt x="428767" y="339086"/>
                  </a:lnTo>
                  <a:lnTo>
                    <a:pt x="428767" y="301738"/>
                  </a:lnTo>
                  <a:close/>
                  <a:moveTo>
                    <a:pt x="184223" y="0"/>
                  </a:moveTo>
                  <a:lnTo>
                    <a:pt x="253846" y="66380"/>
                  </a:lnTo>
                  <a:lnTo>
                    <a:pt x="253846" y="58322"/>
                  </a:lnTo>
                  <a:lnTo>
                    <a:pt x="460171" y="58322"/>
                  </a:lnTo>
                  <a:lnTo>
                    <a:pt x="460171" y="9859"/>
                  </a:lnTo>
                  <a:lnTo>
                    <a:pt x="621077" y="14717"/>
                  </a:lnTo>
                  <a:lnTo>
                    <a:pt x="621077" y="58322"/>
                  </a:lnTo>
                  <a:lnTo>
                    <a:pt x="830989" y="58322"/>
                  </a:lnTo>
                  <a:lnTo>
                    <a:pt x="830989" y="187824"/>
                  </a:lnTo>
                  <a:lnTo>
                    <a:pt x="621077" y="187824"/>
                  </a:lnTo>
                  <a:lnTo>
                    <a:pt x="621077" y="209912"/>
                  </a:lnTo>
                  <a:lnTo>
                    <a:pt x="807672" y="209912"/>
                  </a:lnTo>
                  <a:lnTo>
                    <a:pt x="807672" y="432712"/>
                  </a:lnTo>
                  <a:lnTo>
                    <a:pt x="270891" y="432712"/>
                  </a:lnTo>
                  <a:lnTo>
                    <a:pt x="270891" y="362927"/>
                  </a:lnTo>
                  <a:lnTo>
                    <a:pt x="256082" y="385284"/>
                  </a:lnTo>
                  <a:cubicBezTo>
                    <a:pt x="244818" y="400615"/>
                    <a:pt x="233724" y="415038"/>
                    <a:pt x="222799" y="428554"/>
                  </a:cubicBezTo>
                  <a:lnTo>
                    <a:pt x="222799" y="729859"/>
                  </a:lnTo>
                  <a:lnTo>
                    <a:pt x="226514" y="720641"/>
                  </a:lnTo>
                  <a:cubicBezTo>
                    <a:pt x="233381" y="706424"/>
                    <a:pt x="240246" y="691092"/>
                    <a:pt x="247109" y="674642"/>
                  </a:cubicBezTo>
                  <a:cubicBezTo>
                    <a:pt x="253972" y="658192"/>
                    <a:pt x="259801" y="644033"/>
                    <a:pt x="264597" y="632165"/>
                  </a:cubicBezTo>
                  <a:cubicBezTo>
                    <a:pt x="269393" y="620297"/>
                    <a:pt x="274710" y="606024"/>
                    <a:pt x="280549" y="589346"/>
                  </a:cubicBezTo>
                  <a:lnTo>
                    <a:pt x="361502" y="621635"/>
                  </a:lnTo>
                  <a:lnTo>
                    <a:pt x="361502" y="601019"/>
                  </a:lnTo>
                  <a:lnTo>
                    <a:pt x="465543" y="601019"/>
                  </a:lnTo>
                  <a:lnTo>
                    <a:pt x="452099" y="595875"/>
                  </a:lnTo>
                  <a:lnTo>
                    <a:pt x="476316" y="583416"/>
                  </a:lnTo>
                  <a:lnTo>
                    <a:pt x="243987" y="583416"/>
                  </a:lnTo>
                  <a:lnTo>
                    <a:pt x="243987" y="452114"/>
                  </a:lnTo>
                  <a:lnTo>
                    <a:pt x="838161" y="452114"/>
                  </a:lnTo>
                  <a:lnTo>
                    <a:pt x="838161" y="583416"/>
                  </a:lnTo>
                  <a:lnTo>
                    <a:pt x="758837" y="583416"/>
                  </a:lnTo>
                  <a:lnTo>
                    <a:pt x="772346" y="603581"/>
                  </a:lnTo>
                  <a:cubicBezTo>
                    <a:pt x="776794" y="610500"/>
                    <a:pt x="780907" y="617197"/>
                    <a:pt x="784683" y="623671"/>
                  </a:cubicBezTo>
                  <a:cubicBezTo>
                    <a:pt x="792237" y="636621"/>
                    <a:pt x="800754" y="651634"/>
                    <a:pt x="810237" y="668713"/>
                  </a:cubicBezTo>
                  <a:cubicBezTo>
                    <a:pt x="819719" y="685791"/>
                    <a:pt x="828987" y="703388"/>
                    <a:pt x="838040" y="721505"/>
                  </a:cubicBezTo>
                  <a:cubicBezTo>
                    <a:pt x="847094" y="739622"/>
                    <a:pt x="855206" y="757071"/>
                    <a:pt x="862379" y="773854"/>
                  </a:cubicBezTo>
                  <a:lnTo>
                    <a:pt x="741149" y="836376"/>
                  </a:lnTo>
                  <a:cubicBezTo>
                    <a:pt x="732720" y="819622"/>
                    <a:pt x="723811" y="801082"/>
                    <a:pt x="714425" y="780755"/>
                  </a:cubicBezTo>
                  <a:cubicBezTo>
                    <a:pt x="705038" y="760429"/>
                    <a:pt x="700335" y="742489"/>
                    <a:pt x="700316" y="726934"/>
                  </a:cubicBezTo>
                  <a:cubicBezTo>
                    <a:pt x="701135" y="734316"/>
                    <a:pt x="700828" y="742743"/>
                    <a:pt x="699394" y="752216"/>
                  </a:cubicBezTo>
                  <a:cubicBezTo>
                    <a:pt x="697961" y="761689"/>
                    <a:pt x="696125" y="771654"/>
                    <a:pt x="693886" y="782113"/>
                  </a:cubicBezTo>
                  <a:cubicBezTo>
                    <a:pt x="691105" y="794324"/>
                    <a:pt x="687366" y="805458"/>
                    <a:pt x="682671" y="815517"/>
                  </a:cubicBezTo>
                  <a:cubicBezTo>
                    <a:pt x="677975" y="825575"/>
                    <a:pt x="671303" y="833717"/>
                    <a:pt x="662654" y="839941"/>
                  </a:cubicBezTo>
                  <a:cubicBezTo>
                    <a:pt x="654005" y="846166"/>
                    <a:pt x="643059" y="850857"/>
                    <a:pt x="629814" y="854014"/>
                  </a:cubicBezTo>
                  <a:cubicBezTo>
                    <a:pt x="616569" y="857172"/>
                    <a:pt x="600241" y="859065"/>
                    <a:pt x="580829" y="859694"/>
                  </a:cubicBezTo>
                  <a:cubicBezTo>
                    <a:pt x="541691" y="861484"/>
                    <a:pt x="502881" y="861484"/>
                    <a:pt x="464400" y="859694"/>
                  </a:cubicBezTo>
                  <a:cubicBezTo>
                    <a:pt x="430015" y="858417"/>
                    <a:pt x="404269" y="850738"/>
                    <a:pt x="387162" y="836655"/>
                  </a:cubicBezTo>
                  <a:cubicBezTo>
                    <a:pt x="370055" y="822572"/>
                    <a:pt x="361502" y="797600"/>
                    <a:pt x="361502" y="761739"/>
                  </a:cubicBezTo>
                  <a:lnTo>
                    <a:pt x="361502" y="688358"/>
                  </a:lnTo>
                  <a:cubicBezTo>
                    <a:pt x="362188" y="713628"/>
                    <a:pt x="357035" y="739198"/>
                    <a:pt x="346043" y="765068"/>
                  </a:cubicBezTo>
                  <a:cubicBezTo>
                    <a:pt x="335051" y="790938"/>
                    <a:pt x="323826" y="816498"/>
                    <a:pt x="312367" y="841749"/>
                  </a:cubicBezTo>
                  <a:lnTo>
                    <a:pt x="222799" y="796900"/>
                  </a:lnTo>
                  <a:lnTo>
                    <a:pt x="222799" y="863280"/>
                  </a:lnTo>
                  <a:lnTo>
                    <a:pt x="73552" y="863280"/>
                  </a:lnTo>
                  <a:lnTo>
                    <a:pt x="73552" y="591223"/>
                  </a:lnTo>
                  <a:lnTo>
                    <a:pt x="72076" y="594128"/>
                  </a:lnTo>
                  <a:cubicBezTo>
                    <a:pt x="70971" y="595718"/>
                    <a:pt x="69554" y="597341"/>
                    <a:pt x="67822" y="598997"/>
                  </a:cubicBezTo>
                  <a:cubicBezTo>
                    <a:pt x="60898" y="605621"/>
                    <a:pt x="50168" y="612687"/>
                    <a:pt x="35633" y="620192"/>
                  </a:cubicBezTo>
                  <a:lnTo>
                    <a:pt x="0" y="447814"/>
                  </a:lnTo>
                  <a:cubicBezTo>
                    <a:pt x="13020" y="435641"/>
                    <a:pt x="27982" y="420639"/>
                    <a:pt x="44884" y="402808"/>
                  </a:cubicBezTo>
                  <a:cubicBezTo>
                    <a:pt x="61786" y="384977"/>
                    <a:pt x="78202" y="366796"/>
                    <a:pt x="94133" y="348265"/>
                  </a:cubicBezTo>
                  <a:cubicBezTo>
                    <a:pt x="110063" y="329735"/>
                    <a:pt x="125530" y="311316"/>
                    <a:pt x="140531" y="293009"/>
                  </a:cubicBezTo>
                  <a:cubicBezTo>
                    <a:pt x="155533" y="274701"/>
                    <a:pt x="169206" y="258061"/>
                    <a:pt x="181551" y="243088"/>
                  </a:cubicBezTo>
                  <a:lnTo>
                    <a:pt x="270891" y="325057"/>
                  </a:lnTo>
                  <a:lnTo>
                    <a:pt x="270891" y="209912"/>
                  </a:lnTo>
                  <a:lnTo>
                    <a:pt x="460171" y="209912"/>
                  </a:lnTo>
                  <a:lnTo>
                    <a:pt x="460171" y="187824"/>
                  </a:lnTo>
                  <a:lnTo>
                    <a:pt x="253846" y="187824"/>
                  </a:lnTo>
                  <a:lnTo>
                    <a:pt x="253846" y="139375"/>
                  </a:lnTo>
                  <a:cubicBezTo>
                    <a:pt x="251541" y="152119"/>
                    <a:pt x="243099" y="165688"/>
                    <a:pt x="228521" y="180080"/>
                  </a:cubicBezTo>
                  <a:cubicBezTo>
                    <a:pt x="213943" y="194472"/>
                    <a:pt x="198324" y="211422"/>
                    <a:pt x="181665" y="230929"/>
                  </a:cubicBezTo>
                  <a:cubicBezTo>
                    <a:pt x="165006" y="250437"/>
                    <a:pt x="148454" y="268567"/>
                    <a:pt x="132009" y="285322"/>
                  </a:cubicBezTo>
                  <a:cubicBezTo>
                    <a:pt x="115564" y="302076"/>
                    <a:pt x="98602" y="316821"/>
                    <a:pt x="81124" y="329556"/>
                  </a:cubicBezTo>
                  <a:lnTo>
                    <a:pt x="7172" y="190624"/>
                  </a:lnTo>
                  <a:cubicBezTo>
                    <a:pt x="20850" y="177089"/>
                    <a:pt x="35542" y="162318"/>
                    <a:pt x="51249" y="146312"/>
                  </a:cubicBezTo>
                  <a:cubicBezTo>
                    <a:pt x="66956" y="130305"/>
                    <a:pt x="82522" y="114096"/>
                    <a:pt x="97948" y="97684"/>
                  </a:cubicBezTo>
                  <a:cubicBezTo>
                    <a:pt x="113373" y="81273"/>
                    <a:pt x="128666" y="64304"/>
                    <a:pt x="143825" y="46778"/>
                  </a:cubicBezTo>
                  <a:cubicBezTo>
                    <a:pt x="158984" y="29252"/>
                    <a:pt x="172450" y="13659"/>
                    <a:pt x="184223" y="0"/>
                  </a:cubicBez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08" name="PA-文本框 107"/>
            <p:cNvSpPr txBox="1"/>
            <p:nvPr>
              <p:custDataLst>
                <p:tags r:id="rId3"/>
              </p:custDataLst>
            </p:nvPr>
          </p:nvSpPr>
          <p:spPr>
            <a:xfrm>
              <a:off x="7934897" y="700008"/>
              <a:ext cx="842648" cy="858807"/>
            </a:xfrm>
            <a:custGeom>
              <a:avLst/>
              <a:gdLst/>
              <a:ahLst/>
              <a:cxnLst/>
              <a:rect l="l" t="t" r="r" b="b"/>
              <a:pathLst>
                <a:path w="842648" h="858807">
                  <a:moveTo>
                    <a:pt x="441684" y="679399"/>
                  </a:moveTo>
                  <a:cubicBezTo>
                    <a:pt x="452257" y="679018"/>
                    <a:pt x="463441" y="683819"/>
                    <a:pt x="475238" y="693801"/>
                  </a:cubicBezTo>
                  <a:cubicBezTo>
                    <a:pt x="487035" y="703783"/>
                    <a:pt x="496781" y="713132"/>
                    <a:pt x="504477" y="721847"/>
                  </a:cubicBezTo>
                  <a:lnTo>
                    <a:pt x="501152" y="725752"/>
                  </a:lnTo>
                  <a:lnTo>
                    <a:pt x="550912" y="720461"/>
                  </a:lnTo>
                  <a:cubicBezTo>
                    <a:pt x="568276" y="718842"/>
                    <a:pt x="579320" y="716420"/>
                    <a:pt x="584044" y="713196"/>
                  </a:cubicBezTo>
                  <a:cubicBezTo>
                    <a:pt x="588769" y="709972"/>
                    <a:pt x="591131" y="701640"/>
                    <a:pt x="591131" y="688200"/>
                  </a:cubicBezTo>
                  <a:lnTo>
                    <a:pt x="591131" y="679399"/>
                  </a:lnTo>
                  <a:close/>
                  <a:moveTo>
                    <a:pt x="605833" y="506277"/>
                  </a:moveTo>
                  <a:lnTo>
                    <a:pt x="605833" y="529266"/>
                  </a:lnTo>
                  <a:lnTo>
                    <a:pt x="650338" y="529266"/>
                  </a:lnTo>
                  <a:lnTo>
                    <a:pt x="650338" y="506277"/>
                  </a:lnTo>
                  <a:close/>
                  <a:moveTo>
                    <a:pt x="605833" y="398635"/>
                  </a:moveTo>
                  <a:lnTo>
                    <a:pt x="605833" y="410866"/>
                  </a:lnTo>
                  <a:lnTo>
                    <a:pt x="650338" y="410866"/>
                  </a:lnTo>
                  <a:lnTo>
                    <a:pt x="650338" y="398635"/>
                  </a:lnTo>
                  <a:close/>
                  <a:moveTo>
                    <a:pt x="404008" y="398635"/>
                  </a:moveTo>
                  <a:lnTo>
                    <a:pt x="404008" y="410866"/>
                  </a:lnTo>
                  <a:lnTo>
                    <a:pt x="453885" y="410866"/>
                  </a:lnTo>
                  <a:lnTo>
                    <a:pt x="453885" y="398635"/>
                  </a:lnTo>
                  <a:close/>
                  <a:moveTo>
                    <a:pt x="605833" y="292779"/>
                  </a:moveTo>
                  <a:lnTo>
                    <a:pt x="605833" y="304109"/>
                  </a:lnTo>
                  <a:lnTo>
                    <a:pt x="650338" y="304109"/>
                  </a:lnTo>
                  <a:lnTo>
                    <a:pt x="650338" y="292779"/>
                  </a:lnTo>
                  <a:close/>
                  <a:moveTo>
                    <a:pt x="404008" y="292779"/>
                  </a:moveTo>
                  <a:lnTo>
                    <a:pt x="404008" y="304109"/>
                  </a:lnTo>
                  <a:lnTo>
                    <a:pt x="453885" y="304109"/>
                  </a:lnTo>
                  <a:lnTo>
                    <a:pt x="453885" y="292779"/>
                  </a:lnTo>
                  <a:close/>
                  <a:moveTo>
                    <a:pt x="59208" y="1800"/>
                  </a:moveTo>
                  <a:lnTo>
                    <a:pt x="212941" y="6672"/>
                  </a:lnTo>
                  <a:lnTo>
                    <a:pt x="212941" y="183909"/>
                  </a:lnTo>
                  <a:lnTo>
                    <a:pt x="244331" y="183909"/>
                  </a:lnTo>
                  <a:lnTo>
                    <a:pt x="244331" y="344814"/>
                  </a:lnTo>
                  <a:lnTo>
                    <a:pt x="212941" y="344814"/>
                  </a:lnTo>
                  <a:lnTo>
                    <a:pt x="212941" y="849835"/>
                  </a:lnTo>
                  <a:lnTo>
                    <a:pt x="59208" y="849835"/>
                  </a:lnTo>
                  <a:lnTo>
                    <a:pt x="59208" y="344814"/>
                  </a:lnTo>
                  <a:lnTo>
                    <a:pt x="0" y="344814"/>
                  </a:lnTo>
                  <a:lnTo>
                    <a:pt x="0" y="183909"/>
                  </a:lnTo>
                  <a:lnTo>
                    <a:pt x="59208" y="183909"/>
                  </a:lnTo>
                  <a:close/>
                  <a:moveTo>
                    <a:pt x="453885" y="0"/>
                  </a:moveTo>
                  <a:lnTo>
                    <a:pt x="605833" y="4872"/>
                  </a:lnTo>
                  <a:lnTo>
                    <a:pt x="605833" y="63708"/>
                  </a:lnTo>
                  <a:lnTo>
                    <a:pt x="651239" y="63708"/>
                  </a:lnTo>
                  <a:cubicBezTo>
                    <a:pt x="648791" y="62993"/>
                    <a:pt x="645583" y="57731"/>
                    <a:pt x="641616" y="47920"/>
                  </a:cubicBezTo>
                  <a:cubicBezTo>
                    <a:pt x="637649" y="38109"/>
                    <a:pt x="634579" y="27384"/>
                    <a:pt x="632408" y="15745"/>
                  </a:cubicBezTo>
                  <a:lnTo>
                    <a:pt x="761081" y="900"/>
                  </a:lnTo>
                  <a:cubicBezTo>
                    <a:pt x="767396" y="14521"/>
                    <a:pt x="773151" y="27558"/>
                    <a:pt x="778347" y="40012"/>
                  </a:cubicBezTo>
                  <a:cubicBezTo>
                    <a:pt x="783543" y="52466"/>
                    <a:pt x="786789" y="60365"/>
                    <a:pt x="788084" y="63708"/>
                  </a:cubicBezTo>
                  <a:lnTo>
                    <a:pt x="824717" y="63708"/>
                  </a:lnTo>
                  <a:lnTo>
                    <a:pt x="824717" y="187823"/>
                  </a:lnTo>
                  <a:lnTo>
                    <a:pt x="605833" y="187823"/>
                  </a:lnTo>
                  <a:lnTo>
                    <a:pt x="605833" y="195567"/>
                  </a:lnTo>
                  <a:lnTo>
                    <a:pt x="795114" y="195567"/>
                  </a:lnTo>
                  <a:lnTo>
                    <a:pt x="795114" y="537667"/>
                  </a:lnTo>
                  <a:lnTo>
                    <a:pt x="743979" y="537667"/>
                  </a:lnTo>
                  <a:lnTo>
                    <a:pt x="743979" y="550797"/>
                  </a:lnTo>
                  <a:lnTo>
                    <a:pt x="842648" y="550797"/>
                  </a:lnTo>
                  <a:lnTo>
                    <a:pt x="842648" y="679399"/>
                  </a:lnTo>
                  <a:lnTo>
                    <a:pt x="743979" y="679399"/>
                  </a:lnTo>
                  <a:lnTo>
                    <a:pt x="743979" y="740221"/>
                  </a:lnTo>
                  <a:cubicBezTo>
                    <a:pt x="743979" y="761938"/>
                    <a:pt x="742171" y="779862"/>
                    <a:pt x="738557" y="793992"/>
                  </a:cubicBezTo>
                  <a:cubicBezTo>
                    <a:pt x="734942" y="808122"/>
                    <a:pt x="728115" y="819517"/>
                    <a:pt x="718075" y="828175"/>
                  </a:cubicBezTo>
                  <a:cubicBezTo>
                    <a:pt x="708036" y="836833"/>
                    <a:pt x="694761" y="842750"/>
                    <a:pt x="678249" y="845927"/>
                  </a:cubicBezTo>
                  <a:cubicBezTo>
                    <a:pt x="661737" y="849104"/>
                    <a:pt x="641023" y="851602"/>
                    <a:pt x="616106" y="853421"/>
                  </a:cubicBezTo>
                  <a:lnTo>
                    <a:pt x="530081" y="858807"/>
                  </a:lnTo>
                  <a:lnTo>
                    <a:pt x="492509" y="735904"/>
                  </a:lnTo>
                  <a:lnTo>
                    <a:pt x="406965" y="836376"/>
                  </a:lnTo>
                  <a:cubicBezTo>
                    <a:pt x="395754" y="828127"/>
                    <a:pt x="385263" y="819676"/>
                    <a:pt x="375490" y="811023"/>
                  </a:cubicBezTo>
                  <a:cubicBezTo>
                    <a:pt x="365717" y="802369"/>
                    <a:pt x="355276" y="793240"/>
                    <a:pt x="344165" y="783634"/>
                  </a:cubicBezTo>
                  <a:cubicBezTo>
                    <a:pt x="333054" y="774028"/>
                    <a:pt x="321652" y="764272"/>
                    <a:pt x="309960" y="754366"/>
                  </a:cubicBezTo>
                  <a:cubicBezTo>
                    <a:pt x="298268" y="744460"/>
                    <a:pt x="289436" y="736373"/>
                    <a:pt x="283464" y="730105"/>
                  </a:cubicBezTo>
                  <a:lnTo>
                    <a:pt x="331899" y="679399"/>
                  </a:lnTo>
                  <a:lnTo>
                    <a:pt x="233229" y="679399"/>
                  </a:lnTo>
                  <a:lnTo>
                    <a:pt x="233229" y="550797"/>
                  </a:lnTo>
                  <a:lnTo>
                    <a:pt x="591131" y="550797"/>
                  </a:lnTo>
                  <a:lnTo>
                    <a:pt x="591131" y="531395"/>
                  </a:lnTo>
                  <a:lnTo>
                    <a:pt x="453885" y="531395"/>
                  </a:lnTo>
                  <a:lnTo>
                    <a:pt x="453885" y="506277"/>
                  </a:lnTo>
                  <a:lnTo>
                    <a:pt x="404008" y="506277"/>
                  </a:lnTo>
                  <a:lnTo>
                    <a:pt x="404008" y="547540"/>
                  </a:lnTo>
                  <a:lnTo>
                    <a:pt x="261933" y="547540"/>
                  </a:lnTo>
                  <a:lnTo>
                    <a:pt x="261933" y="195567"/>
                  </a:lnTo>
                  <a:lnTo>
                    <a:pt x="453885" y="195567"/>
                  </a:lnTo>
                  <a:lnTo>
                    <a:pt x="453885" y="187823"/>
                  </a:lnTo>
                  <a:lnTo>
                    <a:pt x="247574" y="187823"/>
                  </a:lnTo>
                  <a:lnTo>
                    <a:pt x="247574" y="63708"/>
                  </a:lnTo>
                  <a:lnTo>
                    <a:pt x="453885" y="63708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09" name="PA-文本框 108"/>
            <p:cNvSpPr txBox="1"/>
            <p:nvPr>
              <p:custDataLst>
                <p:tags r:id="rId4"/>
              </p:custDataLst>
            </p:nvPr>
          </p:nvSpPr>
          <p:spPr>
            <a:xfrm>
              <a:off x="8672703" y="700008"/>
              <a:ext cx="830990" cy="852521"/>
            </a:xfrm>
            <a:custGeom>
              <a:avLst/>
              <a:gdLst/>
              <a:ahLst/>
              <a:cxnLst/>
              <a:rect l="l" t="t" r="r" b="b"/>
              <a:pathLst>
                <a:path w="830990" h="852521">
                  <a:moveTo>
                    <a:pt x="183337" y="252417"/>
                  </a:moveTo>
                  <a:lnTo>
                    <a:pt x="183337" y="287964"/>
                  </a:lnTo>
                  <a:lnTo>
                    <a:pt x="644067" y="287964"/>
                  </a:lnTo>
                  <a:lnTo>
                    <a:pt x="644067" y="252417"/>
                  </a:lnTo>
                  <a:close/>
                  <a:moveTo>
                    <a:pt x="239516" y="0"/>
                  </a:moveTo>
                  <a:cubicBezTo>
                    <a:pt x="248327" y="17421"/>
                    <a:pt x="256870" y="35942"/>
                    <a:pt x="265148" y="55564"/>
                  </a:cubicBezTo>
                  <a:cubicBezTo>
                    <a:pt x="273425" y="75185"/>
                    <a:pt x="281021" y="93150"/>
                    <a:pt x="287936" y="109456"/>
                  </a:cubicBezTo>
                  <a:lnTo>
                    <a:pt x="347144" y="109456"/>
                  </a:lnTo>
                  <a:cubicBezTo>
                    <a:pt x="341772" y="100598"/>
                    <a:pt x="336240" y="88582"/>
                    <a:pt x="330549" y="73409"/>
                  </a:cubicBezTo>
                  <a:cubicBezTo>
                    <a:pt x="324857" y="58236"/>
                    <a:pt x="318731" y="39609"/>
                    <a:pt x="312168" y="17531"/>
                  </a:cubicBezTo>
                  <a:lnTo>
                    <a:pt x="473631" y="0"/>
                  </a:lnTo>
                  <a:cubicBezTo>
                    <a:pt x="481441" y="20498"/>
                    <a:pt x="488476" y="40133"/>
                    <a:pt x="494733" y="58907"/>
                  </a:cubicBezTo>
                  <a:cubicBezTo>
                    <a:pt x="500991" y="77681"/>
                    <a:pt x="506221" y="94531"/>
                    <a:pt x="510421" y="109456"/>
                  </a:cubicBezTo>
                  <a:lnTo>
                    <a:pt x="539582" y="109456"/>
                  </a:lnTo>
                  <a:cubicBezTo>
                    <a:pt x="546230" y="95674"/>
                    <a:pt x="553922" y="78838"/>
                    <a:pt x="562656" y="58950"/>
                  </a:cubicBezTo>
                  <a:cubicBezTo>
                    <a:pt x="571391" y="39062"/>
                    <a:pt x="579554" y="19412"/>
                    <a:pt x="587145" y="0"/>
                  </a:cubicBezTo>
                  <a:lnTo>
                    <a:pt x="748465" y="34861"/>
                  </a:lnTo>
                  <a:cubicBezTo>
                    <a:pt x="743217" y="51663"/>
                    <a:pt x="737369" y="66968"/>
                    <a:pt x="730920" y="80774"/>
                  </a:cubicBezTo>
                  <a:cubicBezTo>
                    <a:pt x="724472" y="94581"/>
                    <a:pt x="717761" y="104141"/>
                    <a:pt x="710789" y="109456"/>
                  </a:cubicBezTo>
                  <a:lnTo>
                    <a:pt x="805872" y="109456"/>
                  </a:lnTo>
                  <a:lnTo>
                    <a:pt x="805872" y="346600"/>
                  </a:lnTo>
                  <a:lnTo>
                    <a:pt x="709889" y="346600"/>
                  </a:lnTo>
                  <a:lnTo>
                    <a:pt x="709889" y="428068"/>
                  </a:lnTo>
                  <a:cubicBezTo>
                    <a:pt x="701526" y="432706"/>
                    <a:pt x="692294" y="437697"/>
                    <a:pt x="682193" y="443041"/>
                  </a:cubicBezTo>
                  <a:cubicBezTo>
                    <a:pt x="672091" y="448384"/>
                    <a:pt x="660838" y="454538"/>
                    <a:pt x="648431" y="461500"/>
                  </a:cubicBezTo>
                  <a:cubicBezTo>
                    <a:pt x="636025" y="468463"/>
                    <a:pt x="623252" y="475676"/>
                    <a:pt x="610112" y="483139"/>
                  </a:cubicBezTo>
                  <a:cubicBezTo>
                    <a:pt x="606827" y="485005"/>
                    <a:pt x="603658" y="486505"/>
                    <a:pt x="600603" y="487641"/>
                  </a:cubicBezTo>
                  <a:lnTo>
                    <a:pt x="599219" y="488004"/>
                  </a:lnTo>
                  <a:lnTo>
                    <a:pt x="830990" y="488004"/>
                  </a:lnTo>
                  <a:lnTo>
                    <a:pt x="830990" y="643523"/>
                  </a:lnTo>
                  <a:lnTo>
                    <a:pt x="515236" y="643523"/>
                  </a:lnTo>
                  <a:lnTo>
                    <a:pt x="515236" y="704345"/>
                  </a:lnTo>
                  <a:cubicBezTo>
                    <a:pt x="515236" y="729282"/>
                    <a:pt x="513464" y="750287"/>
                    <a:pt x="509921" y="767360"/>
                  </a:cubicBezTo>
                  <a:cubicBezTo>
                    <a:pt x="506378" y="784434"/>
                    <a:pt x="499694" y="798395"/>
                    <a:pt x="489869" y="809244"/>
                  </a:cubicBezTo>
                  <a:cubicBezTo>
                    <a:pt x="480044" y="820093"/>
                    <a:pt x="466870" y="828056"/>
                    <a:pt x="450349" y="833133"/>
                  </a:cubicBezTo>
                  <a:cubicBezTo>
                    <a:pt x="433828" y="838209"/>
                    <a:pt x="413257" y="841919"/>
                    <a:pt x="388635" y="844263"/>
                  </a:cubicBezTo>
                  <a:lnTo>
                    <a:pt x="288022" y="852521"/>
                  </a:lnTo>
                  <a:lnTo>
                    <a:pt x="238601" y="704131"/>
                  </a:lnTo>
                  <a:lnTo>
                    <a:pt x="306310" y="699830"/>
                  </a:lnTo>
                  <a:cubicBezTo>
                    <a:pt x="321740" y="698802"/>
                    <a:pt x="332404" y="695456"/>
                    <a:pt x="338300" y="689793"/>
                  </a:cubicBezTo>
                  <a:cubicBezTo>
                    <a:pt x="344196" y="684131"/>
                    <a:pt x="347144" y="673132"/>
                    <a:pt x="347144" y="656796"/>
                  </a:cubicBezTo>
                  <a:lnTo>
                    <a:pt x="347144" y="643523"/>
                  </a:lnTo>
                  <a:lnTo>
                    <a:pt x="0" y="643523"/>
                  </a:lnTo>
                  <a:lnTo>
                    <a:pt x="0" y="488004"/>
                  </a:lnTo>
                  <a:lnTo>
                    <a:pt x="347144" y="488004"/>
                  </a:lnTo>
                  <a:lnTo>
                    <a:pt x="347144" y="481246"/>
                  </a:lnTo>
                  <a:cubicBezTo>
                    <a:pt x="361441" y="475226"/>
                    <a:pt x="378740" y="466992"/>
                    <a:pt x="399043" y="456543"/>
                  </a:cubicBezTo>
                  <a:cubicBezTo>
                    <a:pt x="419345" y="446094"/>
                    <a:pt x="440617" y="439050"/>
                    <a:pt x="462858" y="435411"/>
                  </a:cubicBezTo>
                  <a:lnTo>
                    <a:pt x="129174" y="435411"/>
                  </a:lnTo>
                  <a:lnTo>
                    <a:pt x="129174" y="346600"/>
                  </a:lnTo>
                  <a:lnTo>
                    <a:pt x="25118" y="346600"/>
                  </a:lnTo>
                  <a:lnTo>
                    <a:pt x="25118" y="109456"/>
                  </a:lnTo>
                  <a:lnTo>
                    <a:pt x="121101" y="109456"/>
                  </a:lnTo>
                  <a:cubicBezTo>
                    <a:pt x="117243" y="107285"/>
                    <a:pt x="111286" y="98231"/>
                    <a:pt x="103227" y="82296"/>
                  </a:cubicBezTo>
                  <a:cubicBezTo>
                    <a:pt x="95169" y="66361"/>
                    <a:pt x="87968" y="49997"/>
                    <a:pt x="81625" y="33204"/>
                  </a:cubicBez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10" name="PA-文本框 109"/>
            <p:cNvSpPr txBox="1"/>
            <p:nvPr>
              <p:custDataLst>
                <p:tags r:id="rId5"/>
              </p:custDataLst>
            </p:nvPr>
          </p:nvSpPr>
          <p:spPr>
            <a:xfrm>
              <a:off x="9818064" y="674064"/>
              <a:ext cx="864180" cy="857007"/>
            </a:xfrm>
            <a:custGeom>
              <a:avLst/>
              <a:gdLst/>
              <a:ahLst/>
              <a:cxnLst/>
              <a:rect l="l" t="t" r="r" b="b"/>
              <a:pathLst>
                <a:path w="864180" h="857007">
                  <a:moveTo>
                    <a:pt x="511650" y="281121"/>
                  </a:moveTo>
                  <a:lnTo>
                    <a:pt x="511650" y="306738"/>
                  </a:lnTo>
                  <a:cubicBezTo>
                    <a:pt x="524290" y="341771"/>
                    <a:pt x="538525" y="372885"/>
                    <a:pt x="554355" y="400078"/>
                  </a:cubicBezTo>
                  <a:cubicBezTo>
                    <a:pt x="570614" y="381238"/>
                    <a:pt x="590926" y="359171"/>
                    <a:pt x="615291" y="333877"/>
                  </a:cubicBezTo>
                  <a:cubicBezTo>
                    <a:pt x="639656" y="308584"/>
                    <a:pt x="659116" y="290998"/>
                    <a:pt x="673670" y="281121"/>
                  </a:cubicBezTo>
                  <a:close/>
                  <a:moveTo>
                    <a:pt x="353430" y="0"/>
                  </a:moveTo>
                  <a:lnTo>
                    <a:pt x="511650" y="4858"/>
                  </a:lnTo>
                  <a:lnTo>
                    <a:pt x="511650" y="126501"/>
                  </a:lnTo>
                  <a:lnTo>
                    <a:pt x="592031" y="126501"/>
                  </a:lnTo>
                  <a:cubicBezTo>
                    <a:pt x="587659" y="117967"/>
                    <a:pt x="582233" y="103291"/>
                    <a:pt x="575751" y="82474"/>
                  </a:cubicBezTo>
                  <a:cubicBezTo>
                    <a:pt x="569269" y="61658"/>
                    <a:pt x="564233" y="43048"/>
                    <a:pt x="560642" y="26646"/>
                  </a:cubicBezTo>
                  <a:lnTo>
                    <a:pt x="711789" y="19745"/>
                  </a:lnTo>
                  <a:cubicBezTo>
                    <a:pt x="718876" y="40729"/>
                    <a:pt x="725343" y="60867"/>
                    <a:pt x="731192" y="80160"/>
                  </a:cubicBezTo>
                  <a:cubicBezTo>
                    <a:pt x="737040" y="99453"/>
                    <a:pt x="741750" y="114900"/>
                    <a:pt x="745322" y="126501"/>
                  </a:cubicBezTo>
                  <a:lnTo>
                    <a:pt x="830990" y="126501"/>
                  </a:lnTo>
                  <a:lnTo>
                    <a:pt x="830990" y="281121"/>
                  </a:lnTo>
                  <a:lnTo>
                    <a:pt x="708989" y="281121"/>
                  </a:lnTo>
                  <a:lnTo>
                    <a:pt x="808573" y="359088"/>
                  </a:lnTo>
                  <a:cubicBezTo>
                    <a:pt x="798400" y="366384"/>
                    <a:pt x="786884" y="376402"/>
                    <a:pt x="774026" y="389141"/>
                  </a:cubicBezTo>
                  <a:cubicBezTo>
                    <a:pt x="761167" y="401881"/>
                    <a:pt x="745703" y="416814"/>
                    <a:pt x="727634" y="433940"/>
                  </a:cubicBezTo>
                  <a:cubicBezTo>
                    <a:pt x="709565" y="451066"/>
                    <a:pt x="694370" y="466165"/>
                    <a:pt x="682050" y="479238"/>
                  </a:cubicBezTo>
                  <a:cubicBezTo>
                    <a:pt x="669729" y="492311"/>
                    <a:pt x="658078" y="502863"/>
                    <a:pt x="647095" y="510892"/>
                  </a:cubicBezTo>
                  <a:cubicBezTo>
                    <a:pt x="675556" y="534733"/>
                    <a:pt x="707646" y="557722"/>
                    <a:pt x="743365" y="579858"/>
                  </a:cubicBezTo>
                  <a:cubicBezTo>
                    <a:pt x="779083" y="601994"/>
                    <a:pt x="819355" y="623521"/>
                    <a:pt x="864180" y="644438"/>
                  </a:cubicBezTo>
                  <a:lnTo>
                    <a:pt x="768182" y="803186"/>
                  </a:lnTo>
                  <a:cubicBezTo>
                    <a:pt x="705088" y="764867"/>
                    <a:pt x="651965" y="726543"/>
                    <a:pt x="608812" y="688214"/>
                  </a:cubicBezTo>
                  <a:cubicBezTo>
                    <a:pt x="565659" y="649886"/>
                    <a:pt x="533272" y="609271"/>
                    <a:pt x="511650" y="566371"/>
                  </a:cubicBezTo>
                  <a:lnTo>
                    <a:pt x="511650" y="704345"/>
                  </a:lnTo>
                  <a:cubicBezTo>
                    <a:pt x="511650" y="730310"/>
                    <a:pt x="508911" y="752484"/>
                    <a:pt x="503435" y="770868"/>
                  </a:cubicBezTo>
                  <a:cubicBezTo>
                    <a:pt x="497958" y="789251"/>
                    <a:pt x="488823" y="804017"/>
                    <a:pt x="476031" y="815166"/>
                  </a:cubicBezTo>
                  <a:cubicBezTo>
                    <a:pt x="463239" y="826315"/>
                    <a:pt x="446942" y="834718"/>
                    <a:pt x="427139" y="840376"/>
                  </a:cubicBezTo>
                  <a:cubicBezTo>
                    <a:pt x="407337" y="846034"/>
                    <a:pt x="383315" y="849787"/>
                    <a:pt x="355073" y="851635"/>
                  </a:cubicBezTo>
                  <a:lnTo>
                    <a:pt x="275920" y="857007"/>
                  </a:lnTo>
                  <a:lnTo>
                    <a:pt x="232329" y="697116"/>
                  </a:lnTo>
                  <a:lnTo>
                    <a:pt x="306996" y="690858"/>
                  </a:lnTo>
                  <a:cubicBezTo>
                    <a:pt x="325512" y="689267"/>
                    <a:pt x="337881" y="685483"/>
                    <a:pt x="344100" y="679506"/>
                  </a:cubicBezTo>
                  <a:cubicBezTo>
                    <a:pt x="350320" y="673529"/>
                    <a:pt x="353430" y="662373"/>
                    <a:pt x="353430" y="646038"/>
                  </a:cubicBezTo>
                  <a:lnTo>
                    <a:pt x="353430" y="582516"/>
                  </a:lnTo>
                  <a:cubicBezTo>
                    <a:pt x="344000" y="595736"/>
                    <a:pt x="326086" y="611843"/>
                    <a:pt x="299688" y="630836"/>
                  </a:cubicBezTo>
                  <a:cubicBezTo>
                    <a:pt x="273289" y="649829"/>
                    <a:pt x="248126" y="667643"/>
                    <a:pt x="224200" y="684278"/>
                  </a:cubicBezTo>
                  <a:cubicBezTo>
                    <a:pt x="200273" y="700914"/>
                    <a:pt x="176799" y="717154"/>
                    <a:pt x="153777" y="732999"/>
                  </a:cubicBezTo>
                  <a:cubicBezTo>
                    <a:pt x="130755" y="748843"/>
                    <a:pt x="106856" y="763867"/>
                    <a:pt x="82082" y="778069"/>
                  </a:cubicBezTo>
                  <a:lnTo>
                    <a:pt x="0" y="625364"/>
                  </a:lnTo>
                  <a:cubicBezTo>
                    <a:pt x="29261" y="606819"/>
                    <a:pt x="57824" y="588947"/>
                    <a:pt x="85690" y="571750"/>
                  </a:cubicBezTo>
                  <a:cubicBezTo>
                    <a:pt x="113555" y="554553"/>
                    <a:pt x="140973" y="537200"/>
                    <a:pt x="167943" y="519693"/>
                  </a:cubicBezTo>
                  <a:cubicBezTo>
                    <a:pt x="194913" y="502186"/>
                    <a:pt x="222366" y="483920"/>
                    <a:pt x="250303" y="464894"/>
                  </a:cubicBezTo>
                  <a:cubicBezTo>
                    <a:pt x="278240" y="445868"/>
                    <a:pt x="306324" y="426953"/>
                    <a:pt x="334556" y="408151"/>
                  </a:cubicBezTo>
                  <a:lnTo>
                    <a:pt x="353430" y="472730"/>
                  </a:lnTo>
                  <a:lnTo>
                    <a:pt x="353430" y="281121"/>
                  </a:lnTo>
                  <a:lnTo>
                    <a:pt x="209973" y="281121"/>
                  </a:lnTo>
                  <a:lnTo>
                    <a:pt x="214136" y="282776"/>
                  </a:lnTo>
                  <a:cubicBezTo>
                    <a:pt x="217809" y="284913"/>
                    <a:pt x="222066" y="288636"/>
                    <a:pt x="226907" y="293944"/>
                  </a:cubicBezTo>
                  <a:cubicBezTo>
                    <a:pt x="236589" y="304559"/>
                    <a:pt x="246043" y="315404"/>
                    <a:pt x="255268" y="326476"/>
                  </a:cubicBezTo>
                  <a:cubicBezTo>
                    <a:pt x="264493" y="337549"/>
                    <a:pt x="273584" y="348489"/>
                    <a:pt x="282543" y="359295"/>
                  </a:cubicBezTo>
                  <a:cubicBezTo>
                    <a:pt x="291501" y="370101"/>
                    <a:pt x="300295" y="381857"/>
                    <a:pt x="308925" y="394564"/>
                  </a:cubicBezTo>
                  <a:lnTo>
                    <a:pt x="189324" y="490133"/>
                  </a:lnTo>
                  <a:cubicBezTo>
                    <a:pt x="179208" y="478560"/>
                    <a:pt x="169631" y="466699"/>
                    <a:pt x="160592" y="454550"/>
                  </a:cubicBezTo>
                  <a:cubicBezTo>
                    <a:pt x="151553" y="442400"/>
                    <a:pt x="142304" y="430070"/>
                    <a:pt x="132845" y="417559"/>
                  </a:cubicBezTo>
                  <a:cubicBezTo>
                    <a:pt x="123387" y="405048"/>
                    <a:pt x="113769" y="392868"/>
                    <a:pt x="103992" y="381019"/>
                  </a:cubicBezTo>
                  <a:cubicBezTo>
                    <a:pt x="94214" y="369170"/>
                    <a:pt x="84368" y="356178"/>
                    <a:pt x="74452" y="342043"/>
                  </a:cubicBezTo>
                  <a:lnTo>
                    <a:pt x="167736" y="281121"/>
                  </a:lnTo>
                  <a:lnTo>
                    <a:pt x="37676" y="281121"/>
                  </a:lnTo>
                  <a:lnTo>
                    <a:pt x="37676" y="126501"/>
                  </a:lnTo>
                  <a:lnTo>
                    <a:pt x="353430" y="126501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11" name="PA-文本框 110"/>
            <p:cNvSpPr txBox="1"/>
            <p:nvPr>
              <p:custDataLst>
                <p:tags r:id="rId6"/>
              </p:custDataLst>
            </p:nvPr>
          </p:nvSpPr>
          <p:spPr>
            <a:xfrm>
              <a:off x="10546898" y="695609"/>
              <a:ext cx="859693" cy="840848"/>
            </a:xfrm>
            <a:custGeom>
              <a:avLst/>
              <a:gdLst/>
              <a:ahLst/>
              <a:cxnLst/>
              <a:rect l="l" t="t" r="r" b="b"/>
              <a:pathLst>
                <a:path w="859693" h="840848">
                  <a:moveTo>
                    <a:pt x="173001" y="496391"/>
                  </a:moveTo>
                  <a:lnTo>
                    <a:pt x="302638" y="520451"/>
                  </a:lnTo>
                  <a:cubicBezTo>
                    <a:pt x="299818" y="537796"/>
                    <a:pt x="297382" y="551457"/>
                    <a:pt x="295330" y="561435"/>
                  </a:cubicBezTo>
                  <a:cubicBezTo>
                    <a:pt x="293277" y="571412"/>
                    <a:pt x="290932" y="580163"/>
                    <a:pt x="288293" y="587688"/>
                  </a:cubicBezTo>
                  <a:cubicBezTo>
                    <a:pt x="298771" y="603757"/>
                    <a:pt x="311979" y="617485"/>
                    <a:pt x="327920" y="628872"/>
                  </a:cubicBezTo>
                  <a:cubicBezTo>
                    <a:pt x="343860" y="640259"/>
                    <a:pt x="358640" y="648610"/>
                    <a:pt x="372261" y="653925"/>
                  </a:cubicBezTo>
                  <a:lnTo>
                    <a:pt x="372261" y="496391"/>
                  </a:lnTo>
                  <a:close/>
                  <a:moveTo>
                    <a:pt x="25117" y="365089"/>
                  </a:moveTo>
                  <a:lnTo>
                    <a:pt x="846249" y="365089"/>
                  </a:lnTo>
                  <a:lnTo>
                    <a:pt x="846249" y="496391"/>
                  </a:lnTo>
                  <a:lnTo>
                    <a:pt x="534081" y="496391"/>
                  </a:lnTo>
                  <a:lnTo>
                    <a:pt x="534081" y="523866"/>
                  </a:lnTo>
                  <a:lnTo>
                    <a:pt x="785241" y="523866"/>
                  </a:lnTo>
                  <a:lnTo>
                    <a:pt x="785241" y="643509"/>
                  </a:lnTo>
                  <a:lnTo>
                    <a:pt x="534081" y="643509"/>
                  </a:lnTo>
                  <a:lnTo>
                    <a:pt x="534081" y="672256"/>
                  </a:lnTo>
                  <a:cubicBezTo>
                    <a:pt x="636208" y="675075"/>
                    <a:pt x="744746" y="674647"/>
                    <a:pt x="859693" y="670970"/>
                  </a:cubicBezTo>
                  <a:lnTo>
                    <a:pt x="831061" y="818203"/>
                  </a:lnTo>
                  <a:cubicBezTo>
                    <a:pt x="723829" y="821336"/>
                    <a:pt x="619001" y="821408"/>
                    <a:pt x="516579" y="818417"/>
                  </a:cubicBezTo>
                  <a:cubicBezTo>
                    <a:pt x="478831" y="817817"/>
                    <a:pt x="445315" y="815857"/>
                    <a:pt x="416031" y="812538"/>
                  </a:cubicBezTo>
                  <a:cubicBezTo>
                    <a:pt x="386746" y="809218"/>
                    <a:pt x="360116" y="803870"/>
                    <a:pt x="336142" y="796493"/>
                  </a:cubicBezTo>
                  <a:cubicBezTo>
                    <a:pt x="312168" y="789116"/>
                    <a:pt x="290462" y="779257"/>
                    <a:pt x="271027" y="766918"/>
                  </a:cubicBezTo>
                  <a:cubicBezTo>
                    <a:pt x="251591" y="754578"/>
                    <a:pt x="236525" y="740050"/>
                    <a:pt x="225828" y="723334"/>
                  </a:cubicBezTo>
                  <a:cubicBezTo>
                    <a:pt x="218037" y="740936"/>
                    <a:pt x="206492" y="759531"/>
                    <a:pt x="191195" y="779119"/>
                  </a:cubicBezTo>
                  <a:cubicBezTo>
                    <a:pt x="175898" y="798707"/>
                    <a:pt x="157529" y="819284"/>
                    <a:pt x="136088" y="840848"/>
                  </a:cubicBezTo>
                  <a:lnTo>
                    <a:pt x="0" y="745865"/>
                  </a:lnTo>
                  <a:cubicBezTo>
                    <a:pt x="44825" y="703431"/>
                    <a:pt x="77736" y="663400"/>
                    <a:pt x="98734" y="625772"/>
                  </a:cubicBezTo>
                  <a:cubicBezTo>
                    <a:pt x="114482" y="597550"/>
                    <a:pt x="126556" y="565162"/>
                    <a:pt x="134957" y="528606"/>
                  </a:cubicBezTo>
                  <a:lnTo>
                    <a:pt x="141049" y="496391"/>
                  </a:lnTo>
                  <a:lnTo>
                    <a:pt x="25117" y="496391"/>
                  </a:lnTo>
                  <a:close/>
                  <a:moveTo>
                    <a:pt x="271248" y="221900"/>
                  </a:moveTo>
                  <a:lnTo>
                    <a:pt x="271248" y="237716"/>
                  </a:lnTo>
                  <a:lnTo>
                    <a:pt x="606390" y="237716"/>
                  </a:lnTo>
                  <a:lnTo>
                    <a:pt x="606390" y="221900"/>
                  </a:lnTo>
                  <a:close/>
                  <a:moveTo>
                    <a:pt x="271248" y="112457"/>
                  </a:moveTo>
                  <a:lnTo>
                    <a:pt x="271248" y="131874"/>
                  </a:lnTo>
                  <a:lnTo>
                    <a:pt x="606390" y="131874"/>
                  </a:lnTo>
                  <a:lnTo>
                    <a:pt x="606390" y="112457"/>
                  </a:lnTo>
                  <a:close/>
                  <a:moveTo>
                    <a:pt x="109442" y="0"/>
                  </a:moveTo>
                  <a:lnTo>
                    <a:pt x="768196" y="0"/>
                  </a:lnTo>
                  <a:lnTo>
                    <a:pt x="768196" y="343901"/>
                  </a:lnTo>
                  <a:lnTo>
                    <a:pt x="109442" y="343901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D9B085"/>
                  </a:gs>
                  <a:gs pos="100000">
                    <a:srgbClr val="D9B08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D9B085"/>
                      </a:gs>
                      <a:gs pos="100000">
                        <a:srgbClr val="D9B085">
                          <a:alpha val="0"/>
                        </a:srgbClr>
                      </a:gs>
                    </a:gsLst>
                    <a:lin ang="0" scaled="0"/>
                  </a:gradFill>
                </a:ln>
                <a:noFill/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-14030" y="2332212"/>
            <a:ext cx="12192000" cy="4531549"/>
          </a:xfrm>
          <a:prstGeom prst="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4664597" y="3767330"/>
            <a:ext cx="2862806" cy="899425"/>
            <a:chOff x="913080" y="3767330"/>
            <a:chExt cx="2862806" cy="899425"/>
          </a:xfrm>
        </p:grpSpPr>
        <p:sp>
          <p:nvSpPr>
            <p:cNvPr id="89" name="文本框 88"/>
            <p:cNvSpPr txBox="1"/>
            <p:nvPr/>
          </p:nvSpPr>
          <p:spPr>
            <a:xfrm>
              <a:off x="1174932" y="3767330"/>
              <a:ext cx="184731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913080" y="4247601"/>
              <a:ext cx="2862806" cy="419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416116" y="3767330"/>
            <a:ext cx="2862806" cy="899425"/>
            <a:chOff x="913080" y="3767330"/>
            <a:chExt cx="2862806" cy="899425"/>
          </a:xfrm>
        </p:grpSpPr>
        <p:sp>
          <p:nvSpPr>
            <p:cNvPr id="92" name="文本框 91"/>
            <p:cNvSpPr txBox="1"/>
            <p:nvPr/>
          </p:nvSpPr>
          <p:spPr>
            <a:xfrm>
              <a:off x="1174932" y="3767330"/>
              <a:ext cx="184731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13080" y="4247601"/>
              <a:ext cx="2862806" cy="419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94" name="矩形: 圆角 93"/>
          <p:cNvSpPr/>
          <p:nvPr/>
        </p:nvSpPr>
        <p:spPr>
          <a:xfrm flipH="1">
            <a:off x="5443550" y="3429000"/>
            <a:ext cx="45719" cy="2867845"/>
          </a:xfrm>
          <a:prstGeom prst="roundRect">
            <a:avLst>
              <a:gd name="adj" fmla="val 41000"/>
            </a:avLst>
          </a:prstGeom>
          <a:solidFill>
            <a:srgbClr val="D9B08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99" name="文本框 98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101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3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5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3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5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6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7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8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9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0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1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2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3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4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5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6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7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8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9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0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1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2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3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4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5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6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7" name="Picture 3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" name="Picture 3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" name="Picture 3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0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1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147" name="图片 146" descr="卡通人物&#10;&#10;中度可信度描述已自动生成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1" y="302094"/>
            <a:ext cx="2530940" cy="743940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913080" y="3767330"/>
            <a:ext cx="2862806" cy="899425"/>
            <a:chOff x="913080" y="3767330"/>
            <a:chExt cx="2862806" cy="899425"/>
          </a:xfrm>
        </p:grpSpPr>
        <p:sp>
          <p:nvSpPr>
            <p:cNvPr id="64" name="文本框 63"/>
            <p:cNvSpPr txBox="1"/>
            <p:nvPr/>
          </p:nvSpPr>
          <p:spPr>
            <a:xfrm>
              <a:off x="1597148" y="3767330"/>
              <a:ext cx="191688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913080" y="4247601"/>
              <a:ext cx="2862806" cy="419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990395" y="3549850"/>
            <a:ext cx="5745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由左图可以明白定理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的意义，可行域F由下述三个约束条件确定：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5" name="图片 94" descr="图片1"/>
          <p:cNvPicPr>
            <a:picLocks noChangeAspect="1"/>
          </p:cNvPicPr>
          <p:nvPr/>
        </p:nvPicPr>
        <p:blipFill>
          <a:blip r:embed="rId11"/>
          <a:srcRect b="11097"/>
          <a:stretch>
            <a:fillRect/>
          </a:stretch>
        </p:blipFill>
        <p:spPr>
          <a:xfrm>
            <a:off x="429701" y="3145856"/>
            <a:ext cx="4138508" cy="37459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3752" y="4445874"/>
            <a:ext cx="3004157" cy="1564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043937" y="1480126"/>
            <a:ext cx="2315488" cy="4470202"/>
          </a:xfrm>
          <a:prstGeom prst="rect">
            <a:avLst/>
          </a:prstGeom>
          <a:solidFill>
            <a:srgbClr val="D4E5F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6627" y="1118596"/>
            <a:ext cx="11506299" cy="5372155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PA-文本框 125"/>
          <p:cNvSpPr txBox="1"/>
          <p:nvPr>
            <p:custDataLst>
              <p:tags r:id="rId1"/>
            </p:custDataLst>
          </p:nvPr>
        </p:nvSpPr>
        <p:spPr>
          <a:xfrm>
            <a:off x="4051030" y="461460"/>
            <a:ext cx="889254" cy="432968"/>
          </a:xfrm>
          <a:custGeom>
            <a:avLst/>
            <a:gdLst/>
            <a:ahLst/>
            <a:cxnLst/>
            <a:rect l="l" t="t" r="r" b="b"/>
            <a:pathLst>
              <a:path w="889254" h="432968">
                <a:moveTo>
                  <a:pt x="130759" y="235000"/>
                </a:moveTo>
                <a:lnTo>
                  <a:pt x="395935" y="235000"/>
                </a:lnTo>
                <a:lnTo>
                  <a:pt x="395935" y="275691"/>
                </a:lnTo>
                <a:lnTo>
                  <a:pt x="310439" y="300837"/>
                </a:lnTo>
                <a:lnTo>
                  <a:pt x="423824" y="300837"/>
                </a:lnTo>
                <a:lnTo>
                  <a:pt x="423824" y="360731"/>
                </a:lnTo>
                <a:lnTo>
                  <a:pt x="307238" y="360731"/>
                </a:lnTo>
                <a:lnTo>
                  <a:pt x="307238" y="372618"/>
                </a:lnTo>
                <a:cubicBezTo>
                  <a:pt x="307238" y="382981"/>
                  <a:pt x="306324" y="391592"/>
                  <a:pt x="304495" y="398450"/>
                </a:cubicBezTo>
                <a:cubicBezTo>
                  <a:pt x="302666" y="405308"/>
                  <a:pt x="299313" y="410870"/>
                  <a:pt x="294437" y="415137"/>
                </a:cubicBezTo>
                <a:cubicBezTo>
                  <a:pt x="289560" y="419405"/>
                  <a:pt x="282854" y="422681"/>
                  <a:pt x="274320" y="424967"/>
                </a:cubicBezTo>
                <a:cubicBezTo>
                  <a:pt x="265785" y="427253"/>
                  <a:pt x="254965" y="428853"/>
                  <a:pt x="241859" y="429768"/>
                </a:cubicBezTo>
                <a:lnTo>
                  <a:pt x="199339" y="432968"/>
                </a:lnTo>
                <a:lnTo>
                  <a:pt x="181051" y="375818"/>
                </a:lnTo>
                <a:lnTo>
                  <a:pt x="208940" y="373989"/>
                </a:lnTo>
                <a:cubicBezTo>
                  <a:pt x="217170" y="373380"/>
                  <a:pt x="222580" y="372084"/>
                  <a:pt x="225171" y="370103"/>
                </a:cubicBezTo>
                <a:cubicBezTo>
                  <a:pt x="227762" y="368122"/>
                  <a:pt x="229362" y="364998"/>
                  <a:pt x="229971" y="360731"/>
                </a:cubicBezTo>
                <a:lnTo>
                  <a:pt x="112928" y="360731"/>
                </a:lnTo>
                <a:lnTo>
                  <a:pt x="112928" y="300837"/>
                </a:lnTo>
                <a:lnTo>
                  <a:pt x="229971" y="300837"/>
                </a:lnTo>
                <a:lnTo>
                  <a:pt x="229971" y="290322"/>
                </a:lnTo>
                <a:lnTo>
                  <a:pt x="263347" y="277977"/>
                </a:lnTo>
                <a:lnTo>
                  <a:pt x="130759" y="277977"/>
                </a:lnTo>
                <a:close/>
                <a:moveTo>
                  <a:pt x="194767" y="170992"/>
                </a:moveTo>
                <a:lnTo>
                  <a:pt x="194767" y="183794"/>
                </a:lnTo>
                <a:lnTo>
                  <a:pt x="330555" y="183794"/>
                </a:lnTo>
                <a:lnTo>
                  <a:pt x="330555" y="170992"/>
                </a:lnTo>
                <a:close/>
                <a:moveTo>
                  <a:pt x="780440" y="144475"/>
                </a:moveTo>
                <a:lnTo>
                  <a:pt x="780440" y="172364"/>
                </a:lnTo>
                <a:lnTo>
                  <a:pt x="807872" y="172364"/>
                </a:lnTo>
                <a:lnTo>
                  <a:pt x="807872" y="144475"/>
                </a:lnTo>
                <a:close/>
                <a:moveTo>
                  <a:pt x="715061" y="144475"/>
                </a:moveTo>
                <a:lnTo>
                  <a:pt x="715061" y="172364"/>
                </a:lnTo>
                <a:lnTo>
                  <a:pt x="742950" y="172364"/>
                </a:lnTo>
                <a:lnTo>
                  <a:pt x="742950" y="144475"/>
                </a:lnTo>
                <a:close/>
                <a:moveTo>
                  <a:pt x="648767" y="144475"/>
                </a:moveTo>
                <a:lnTo>
                  <a:pt x="648767" y="172364"/>
                </a:lnTo>
                <a:lnTo>
                  <a:pt x="677570" y="172364"/>
                </a:lnTo>
                <a:lnTo>
                  <a:pt x="677570" y="144475"/>
                </a:lnTo>
                <a:close/>
                <a:moveTo>
                  <a:pt x="547726" y="123901"/>
                </a:moveTo>
                <a:lnTo>
                  <a:pt x="595731" y="168706"/>
                </a:lnTo>
                <a:cubicBezTo>
                  <a:pt x="591464" y="174802"/>
                  <a:pt x="586587" y="181584"/>
                  <a:pt x="581101" y="189052"/>
                </a:cubicBezTo>
                <a:cubicBezTo>
                  <a:pt x="575615" y="196519"/>
                  <a:pt x="569671" y="204216"/>
                  <a:pt x="563270" y="212140"/>
                </a:cubicBezTo>
                <a:lnTo>
                  <a:pt x="563270" y="384962"/>
                </a:lnTo>
                <a:cubicBezTo>
                  <a:pt x="566928" y="378561"/>
                  <a:pt x="570585" y="371551"/>
                  <a:pt x="574243" y="363931"/>
                </a:cubicBezTo>
                <a:cubicBezTo>
                  <a:pt x="577901" y="356311"/>
                  <a:pt x="581330" y="348691"/>
                  <a:pt x="584530" y="341071"/>
                </a:cubicBezTo>
                <a:cubicBezTo>
                  <a:pt x="587730" y="333451"/>
                  <a:pt x="590702" y="326060"/>
                  <a:pt x="593445" y="318897"/>
                </a:cubicBezTo>
                <a:cubicBezTo>
                  <a:pt x="596189" y="311734"/>
                  <a:pt x="598475" y="305562"/>
                  <a:pt x="600303" y="300380"/>
                </a:cubicBezTo>
                <a:lnTo>
                  <a:pt x="643280" y="316839"/>
                </a:lnTo>
                <a:lnTo>
                  <a:pt x="643280" y="305867"/>
                </a:lnTo>
                <a:lnTo>
                  <a:pt x="696315" y="305867"/>
                </a:lnTo>
                <a:lnTo>
                  <a:pt x="689457" y="299008"/>
                </a:lnTo>
                <a:lnTo>
                  <a:pt x="701802" y="288036"/>
                </a:lnTo>
                <a:lnTo>
                  <a:pt x="583387" y="288036"/>
                </a:lnTo>
                <a:lnTo>
                  <a:pt x="583387" y="229971"/>
                </a:lnTo>
                <a:lnTo>
                  <a:pt x="876909" y="229971"/>
                </a:lnTo>
                <a:lnTo>
                  <a:pt x="876909" y="288036"/>
                </a:lnTo>
                <a:lnTo>
                  <a:pt x="755294" y="288036"/>
                </a:lnTo>
                <a:cubicBezTo>
                  <a:pt x="759257" y="291998"/>
                  <a:pt x="763219" y="296113"/>
                  <a:pt x="767182" y="300380"/>
                </a:cubicBezTo>
                <a:cubicBezTo>
                  <a:pt x="771144" y="304647"/>
                  <a:pt x="775106" y="308915"/>
                  <a:pt x="779069" y="313182"/>
                </a:cubicBezTo>
                <a:lnTo>
                  <a:pt x="737921" y="353873"/>
                </a:lnTo>
                <a:cubicBezTo>
                  <a:pt x="732739" y="347472"/>
                  <a:pt x="727710" y="341376"/>
                  <a:pt x="722833" y="335585"/>
                </a:cubicBezTo>
                <a:cubicBezTo>
                  <a:pt x="717956" y="329793"/>
                  <a:pt x="713232" y="324307"/>
                  <a:pt x="708660" y="319125"/>
                </a:cubicBezTo>
                <a:lnTo>
                  <a:pt x="708660" y="356616"/>
                </a:lnTo>
                <a:cubicBezTo>
                  <a:pt x="708660" y="362102"/>
                  <a:pt x="709422" y="365912"/>
                  <a:pt x="710946" y="368046"/>
                </a:cubicBezTo>
                <a:cubicBezTo>
                  <a:pt x="712470" y="370179"/>
                  <a:pt x="714756" y="371399"/>
                  <a:pt x="717804" y="371703"/>
                </a:cubicBezTo>
                <a:cubicBezTo>
                  <a:pt x="719937" y="372008"/>
                  <a:pt x="722985" y="372161"/>
                  <a:pt x="726948" y="372161"/>
                </a:cubicBezTo>
                <a:cubicBezTo>
                  <a:pt x="730910" y="372161"/>
                  <a:pt x="734111" y="372008"/>
                  <a:pt x="736549" y="371703"/>
                </a:cubicBezTo>
                <a:cubicBezTo>
                  <a:pt x="739597" y="371399"/>
                  <a:pt x="741807" y="370637"/>
                  <a:pt x="743178" y="369417"/>
                </a:cubicBezTo>
                <a:cubicBezTo>
                  <a:pt x="744550" y="368198"/>
                  <a:pt x="745693" y="365912"/>
                  <a:pt x="746607" y="362559"/>
                </a:cubicBezTo>
                <a:cubicBezTo>
                  <a:pt x="748436" y="355854"/>
                  <a:pt x="749503" y="349910"/>
                  <a:pt x="749808" y="344729"/>
                </a:cubicBezTo>
                <a:lnTo>
                  <a:pt x="806958" y="358902"/>
                </a:lnTo>
                <a:cubicBezTo>
                  <a:pt x="802995" y="350977"/>
                  <a:pt x="799262" y="343662"/>
                  <a:pt x="795757" y="336956"/>
                </a:cubicBezTo>
                <a:cubicBezTo>
                  <a:pt x="792251" y="330251"/>
                  <a:pt x="789279" y="324764"/>
                  <a:pt x="786841" y="320497"/>
                </a:cubicBezTo>
                <a:lnTo>
                  <a:pt x="838962" y="296722"/>
                </a:lnTo>
                <a:cubicBezTo>
                  <a:pt x="842315" y="301904"/>
                  <a:pt x="846125" y="308153"/>
                  <a:pt x="850392" y="315468"/>
                </a:cubicBezTo>
                <a:cubicBezTo>
                  <a:pt x="854659" y="322783"/>
                  <a:pt x="859079" y="330555"/>
                  <a:pt x="863651" y="338785"/>
                </a:cubicBezTo>
                <a:cubicBezTo>
                  <a:pt x="868223" y="347015"/>
                  <a:pt x="872718" y="355397"/>
                  <a:pt x="877138" y="363931"/>
                </a:cubicBezTo>
                <a:cubicBezTo>
                  <a:pt x="881558" y="372465"/>
                  <a:pt x="885596" y="380390"/>
                  <a:pt x="889254" y="387705"/>
                </a:cubicBezTo>
                <a:lnTo>
                  <a:pt x="834390" y="416966"/>
                </a:lnTo>
                <a:cubicBezTo>
                  <a:pt x="831037" y="409346"/>
                  <a:pt x="827075" y="400583"/>
                  <a:pt x="822503" y="390677"/>
                </a:cubicBezTo>
                <a:cubicBezTo>
                  <a:pt x="817931" y="380771"/>
                  <a:pt x="813206" y="370941"/>
                  <a:pt x="808329" y="361188"/>
                </a:cubicBezTo>
                <a:cubicBezTo>
                  <a:pt x="807720" y="367284"/>
                  <a:pt x="807034" y="372846"/>
                  <a:pt x="806272" y="377876"/>
                </a:cubicBezTo>
                <a:cubicBezTo>
                  <a:pt x="805510" y="382905"/>
                  <a:pt x="804672" y="387553"/>
                  <a:pt x="803757" y="391820"/>
                </a:cubicBezTo>
                <a:cubicBezTo>
                  <a:pt x="802233" y="398526"/>
                  <a:pt x="800405" y="404165"/>
                  <a:pt x="798271" y="408737"/>
                </a:cubicBezTo>
                <a:cubicBezTo>
                  <a:pt x="796137" y="413309"/>
                  <a:pt x="793166" y="416966"/>
                  <a:pt x="789356" y="419709"/>
                </a:cubicBezTo>
                <a:cubicBezTo>
                  <a:pt x="785546" y="422453"/>
                  <a:pt x="780440" y="424586"/>
                  <a:pt x="774040" y="426110"/>
                </a:cubicBezTo>
                <a:cubicBezTo>
                  <a:pt x="767639" y="427634"/>
                  <a:pt x="759714" y="428549"/>
                  <a:pt x="750265" y="428853"/>
                </a:cubicBezTo>
                <a:cubicBezTo>
                  <a:pt x="730453" y="429768"/>
                  <a:pt x="710794" y="429768"/>
                  <a:pt x="691286" y="428853"/>
                </a:cubicBezTo>
                <a:cubicBezTo>
                  <a:pt x="674827" y="428244"/>
                  <a:pt x="662711" y="424739"/>
                  <a:pt x="654939" y="418338"/>
                </a:cubicBezTo>
                <a:cubicBezTo>
                  <a:pt x="647166" y="411937"/>
                  <a:pt x="643280" y="400355"/>
                  <a:pt x="643280" y="383591"/>
                </a:cubicBezTo>
                <a:lnTo>
                  <a:pt x="643280" y="341528"/>
                </a:lnTo>
                <a:cubicBezTo>
                  <a:pt x="638099" y="355244"/>
                  <a:pt x="632536" y="369265"/>
                  <a:pt x="626592" y="383591"/>
                </a:cubicBezTo>
                <a:cubicBezTo>
                  <a:pt x="620649" y="397916"/>
                  <a:pt x="615544" y="409956"/>
                  <a:pt x="611276" y="419709"/>
                </a:cubicBezTo>
                <a:lnTo>
                  <a:pt x="563270" y="396849"/>
                </a:lnTo>
                <a:lnTo>
                  <a:pt x="563270" y="430682"/>
                </a:lnTo>
                <a:lnTo>
                  <a:pt x="496519" y="430682"/>
                </a:lnTo>
                <a:lnTo>
                  <a:pt x="496519" y="286664"/>
                </a:lnTo>
                <a:cubicBezTo>
                  <a:pt x="492861" y="290322"/>
                  <a:pt x="489280" y="293827"/>
                  <a:pt x="485775" y="297180"/>
                </a:cubicBezTo>
                <a:cubicBezTo>
                  <a:pt x="482270" y="300532"/>
                  <a:pt x="478841" y="303733"/>
                  <a:pt x="475488" y="306781"/>
                </a:cubicBezTo>
                <a:lnTo>
                  <a:pt x="459029" y="224942"/>
                </a:lnTo>
                <a:cubicBezTo>
                  <a:pt x="465125" y="219456"/>
                  <a:pt x="472364" y="212293"/>
                  <a:pt x="480746" y="203454"/>
                </a:cubicBezTo>
                <a:cubicBezTo>
                  <a:pt x="489128" y="194614"/>
                  <a:pt x="497510" y="185318"/>
                  <a:pt x="505892" y="175564"/>
                </a:cubicBezTo>
                <a:cubicBezTo>
                  <a:pt x="514274" y="165811"/>
                  <a:pt x="522275" y="156286"/>
                  <a:pt x="529895" y="146989"/>
                </a:cubicBezTo>
                <a:cubicBezTo>
                  <a:pt x="537515" y="137693"/>
                  <a:pt x="543458" y="129997"/>
                  <a:pt x="547726" y="123901"/>
                </a:cubicBezTo>
                <a:close/>
                <a:moveTo>
                  <a:pt x="194767" y="122986"/>
                </a:moveTo>
                <a:lnTo>
                  <a:pt x="194767" y="135788"/>
                </a:lnTo>
                <a:lnTo>
                  <a:pt x="330555" y="135788"/>
                </a:lnTo>
                <a:lnTo>
                  <a:pt x="330555" y="122986"/>
                </a:lnTo>
                <a:close/>
                <a:moveTo>
                  <a:pt x="127559" y="89154"/>
                </a:moveTo>
                <a:lnTo>
                  <a:pt x="399135" y="89154"/>
                </a:lnTo>
                <a:lnTo>
                  <a:pt x="399135" y="220827"/>
                </a:lnTo>
                <a:lnTo>
                  <a:pt x="127559" y="220827"/>
                </a:lnTo>
                <a:close/>
                <a:moveTo>
                  <a:pt x="38862" y="15087"/>
                </a:moveTo>
                <a:lnTo>
                  <a:pt x="416052" y="15087"/>
                </a:lnTo>
                <a:lnTo>
                  <a:pt x="416052" y="76352"/>
                </a:lnTo>
                <a:lnTo>
                  <a:pt x="109271" y="76352"/>
                </a:lnTo>
                <a:lnTo>
                  <a:pt x="109271" y="176022"/>
                </a:lnTo>
                <a:cubicBezTo>
                  <a:pt x="109271" y="211988"/>
                  <a:pt x="108509" y="242239"/>
                  <a:pt x="106985" y="266776"/>
                </a:cubicBezTo>
                <a:cubicBezTo>
                  <a:pt x="105461" y="291312"/>
                  <a:pt x="103098" y="312801"/>
                  <a:pt x="99898" y="331241"/>
                </a:cubicBezTo>
                <a:cubicBezTo>
                  <a:pt x="96698" y="349682"/>
                  <a:pt x="92583" y="366598"/>
                  <a:pt x="87554" y="381990"/>
                </a:cubicBezTo>
                <a:cubicBezTo>
                  <a:pt x="82524" y="397383"/>
                  <a:pt x="76505" y="414071"/>
                  <a:pt x="69494" y="432054"/>
                </a:cubicBezTo>
                <a:lnTo>
                  <a:pt x="0" y="394106"/>
                </a:lnTo>
                <a:cubicBezTo>
                  <a:pt x="6705" y="377647"/>
                  <a:pt x="12497" y="361721"/>
                  <a:pt x="17373" y="346329"/>
                </a:cubicBezTo>
                <a:cubicBezTo>
                  <a:pt x="22250" y="330936"/>
                  <a:pt x="26289" y="315087"/>
                  <a:pt x="29489" y="298780"/>
                </a:cubicBezTo>
                <a:cubicBezTo>
                  <a:pt x="32690" y="282473"/>
                  <a:pt x="35052" y="265176"/>
                  <a:pt x="36576" y="246888"/>
                </a:cubicBezTo>
                <a:cubicBezTo>
                  <a:pt x="38100" y="228600"/>
                  <a:pt x="38862" y="208483"/>
                  <a:pt x="38862" y="186537"/>
                </a:cubicBezTo>
                <a:close/>
                <a:moveTo>
                  <a:pt x="549097" y="0"/>
                </a:moveTo>
                <a:lnTo>
                  <a:pt x="588416" y="33832"/>
                </a:lnTo>
                <a:lnTo>
                  <a:pt x="588416" y="29260"/>
                </a:lnTo>
                <a:lnTo>
                  <a:pt x="693572" y="29260"/>
                </a:lnTo>
                <a:lnTo>
                  <a:pt x="693572" y="5029"/>
                </a:lnTo>
                <a:lnTo>
                  <a:pt x="766267" y="6858"/>
                </a:lnTo>
                <a:lnTo>
                  <a:pt x="766267" y="29260"/>
                </a:lnTo>
                <a:lnTo>
                  <a:pt x="873252" y="29260"/>
                </a:lnTo>
                <a:lnTo>
                  <a:pt x="873252" y="86410"/>
                </a:lnTo>
                <a:lnTo>
                  <a:pt x="766267" y="86410"/>
                </a:lnTo>
                <a:lnTo>
                  <a:pt x="766267" y="106527"/>
                </a:lnTo>
                <a:lnTo>
                  <a:pt x="861365" y="106527"/>
                </a:lnTo>
                <a:lnTo>
                  <a:pt x="861365" y="211226"/>
                </a:lnTo>
                <a:lnTo>
                  <a:pt x="597103" y="211226"/>
                </a:lnTo>
                <a:lnTo>
                  <a:pt x="597103" y="106527"/>
                </a:lnTo>
                <a:lnTo>
                  <a:pt x="693572" y="106527"/>
                </a:lnTo>
                <a:lnTo>
                  <a:pt x="693572" y="86410"/>
                </a:lnTo>
                <a:lnTo>
                  <a:pt x="588416" y="86410"/>
                </a:lnTo>
                <a:lnTo>
                  <a:pt x="588416" y="61722"/>
                </a:lnTo>
                <a:cubicBezTo>
                  <a:pt x="581711" y="69342"/>
                  <a:pt x="574472" y="77419"/>
                  <a:pt x="566699" y="85953"/>
                </a:cubicBezTo>
                <a:cubicBezTo>
                  <a:pt x="558927" y="94488"/>
                  <a:pt x="551002" y="103098"/>
                  <a:pt x="542925" y="111785"/>
                </a:cubicBezTo>
                <a:cubicBezTo>
                  <a:pt x="534848" y="120472"/>
                  <a:pt x="526847" y="128854"/>
                  <a:pt x="518922" y="136931"/>
                </a:cubicBezTo>
                <a:cubicBezTo>
                  <a:pt x="510997" y="145008"/>
                  <a:pt x="503682" y="152247"/>
                  <a:pt x="496976" y="158648"/>
                </a:cubicBezTo>
                <a:lnTo>
                  <a:pt x="462686" y="93268"/>
                </a:lnTo>
                <a:cubicBezTo>
                  <a:pt x="468782" y="87782"/>
                  <a:pt x="475869" y="80924"/>
                  <a:pt x="483946" y="72694"/>
                </a:cubicBezTo>
                <a:cubicBezTo>
                  <a:pt x="492023" y="64465"/>
                  <a:pt x="500177" y="55930"/>
                  <a:pt x="508406" y="47091"/>
                </a:cubicBezTo>
                <a:cubicBezTo>
                  <a:pt x="516636" y="38252"/>
                  <a:pt x="524408" y="29641"/>
                  <a:pt x="531724" y="21259"/>
                </a:cubicBezTo>
                <a:cubicBezTo>
                  <a:pt x="539039" y="12877"/>
                  <a:pt x="544830" y="5791"/>
                  <a:pt x="549097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rgbClr val="1C217C"/>
                </a:gs>
                <a:gs pos="100000">
                  <a:srgbClr val="1C217C">
                    <a:alpha val="0"/>
                  </a:srgbClr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gradFill>
                  <a:gsLst>
                    <a:gs pos="0">
                      <a:srgbClr val="1C217C"/>
                    </a:gs>
                    <a:gs pos="100000">
                      <a:srgbClr val="1C217C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cs typeface="阿里巴巴普惠体 H" panose="00020600040101010101" pitchFamily="18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 flipV="1">
            <a:off x="6476351" y="3429002"/>
            <a:ext cx="35599" cy="297216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PA-文本框 126"/>
          <p:cNvSpPr txBox="1"/>
          <p:nvPr>
            <p:custDataLst>
              <p:tags r:id="rId2"/>
            </p:custDataLst>
          </p:nvPr>
        </p:nvSpPr>
        <p:spPr>
          <a:xfrm>
            <a:off x="5909187" y="456838"/>
            <a:ext cx="873710" cy="428396"/>
          </a:xfrm>
          <a:custGeom>
            <a:avLst/>
            <a:gdLst/>
            <a:ahLst/>
            <a:cxnLst/>
            <a:rect l="l" t="t" r="r" b="b"/>
            <a:pathLst>
              <a:path w="873710" h="428396">
                <a:moveTo>
                  <a:pt x="301295" y="269291"/>
                </a:moveTo>
                <a:lnTo>
                  <a:pt x="369875" y="269291"/>
                </a:lnTo>
                <a:lnTo>
                  <a:pt x="369875" y="280263"/>
                </a:lnTo>
                <a:lnTo>
                  <a:pt x="420167" y="280263"/>
                </a:lnTo>
                <a:lnTo>
                  <a:pt x="420167" y="336956"/>
                </a:lnTo>
                <a:lnTo>
                  <a:pt x="369875" y="336956"/>
                </a:lnTo>
                <a:lnTo>
                  <a:pt x="369875" y="372618"/>
                </a:lnTo>
                <a:cubicBezTo>
                  <a:pt x="369875" y="383286"/>
                  <a:pt x="369037" y="391897"/>
                  <a:pt x="367361" y="398450"/>
                </a:cubicBezTo>
                <a:cubicBezTo>
                  <a:pt x="365684" y="405003"/>
                  <a:pt x="362636" y="410185"/>
                  <a:pt x="358217" y="413995"/>
                </a:cubicBezTo>
                <a:cubicBezTo>
                  <a:pt x="353797" y="417805"/>
                  <a:pt x="347625" y="420472"/>
                  <a:pt x="339700" y="421996"/>
                </a:cubicBezTo>
                <a:cubicBezTo>
                  <a:pt x="331775" y="423520"/>
                  <a:pt x="321564" y="424739"/>
                  <a:pt x="309067" y="425653"/>
                </a:cubicBezTo>
                <a:lnTo>
                  <a:pt x="268834" y="428396"/>
                </a:lnTo>
                <a:lnTo>
                  <a:pt x="249632" y="369418"/>
                </a:lnTo>
                <a:lnTo>
                  <a:pt x="276606" y="366674"/>
                </a:lnTo>
                <a:cubicBezTo>
                  <a:pt x="286360" y="365760"/>
                  <a:pt x="292913" y="364160"/>
                  <a:pt x="296266" y="361874"/>
                </a:cubicBezTo>
                <a:cubicBezTo>
                  <a:pt x="299619" y="359588"/>
                  <a:pt x="301295" y="354330"/>
                  <a:pt x="301295" y="346100"/>
                </a:cubicBezTo>
                <a:lnTo>
                  <a:pt x="301295" y="336956"/>
                </a:lnTo>
                <a:lnTo>
                  <a:pt x="215799" y="336956"/>
                </a:lnTo>
                <a:cubicBezTo>
                  <a:pt x="222504" y="342138"/>
                  <a:pt x="228829" y="347243"/>
                  <a:pt x="234773" y="352273"/>
                </a:cubicBezTo>
                <a:cubicBezTo>
                  <a:pt x="240716" y="357302"/>
                  <a:pt x="245060" y="361036"/>
                  <a:pt x="247803" y="363474"/>
                </a:cubicBezTo>
                <a:lnTo>
                  <a:pt x="202540" y="416966"/>
                </a:lnTo>
                <a:cubicBezTo>
                  <a:pt x="199492" y="413918"/>
                  <a:pt x="195301" y="410032"/>
                  <a:pt x="189967" y="405308"/>
                </a:cubicBezTo>
                <a:cubicBezTo>
                  <a:pt x="184633" y="400583"/>
                  <a:pt x="179147" y="395783"/>
                  <a:pt x="173508" y="390906"/>
                </a:cubicBezTo>
                <a:cubicBezTo>
                  <a:pt x="167869" y="386029"/>
                  <a:pt x="162383" y="381381"/>
                  <a:pt x="157049" y="376961"/>
                </a:cubicBezTo>
                <a:cubicBezTo>
                  <a:pt x="151715" y="372542"/>
                  <a:pt x="147524" y="369113"/>
                  <a:pt x="144476" y="366674"/>
                </a:cubicBezTo>
                <a:lnTo>
                  <a:pt x="169164" y="336956"/>
                </a:lnTo>
                <a:lnTo>
                  <a:pt x="118872" y="336956"/>
                </a:lnTo>
                <a:lnTo>
                  <a:pt x="118872" y="280263"/>
                </a:lnTo>
                <a:lnTo>
                  <a:pt x="301295" y="280263"/>
                </a:lnTo>
                <a:close/>
                <a:moveTo>
                  <a:pt x="299466" y="193853"/>
                </a:moveTo>
                <a:lnTo>
                  <a:pt x="299466" y="208940"/>
                </a:lnTo>
                <a:lnTo>
                  <a:pt x="331470" y="208940"/>
                </a:lnTo>
                <a:lnTo>
                  <a:pt x="331470" y="193853"/>
                </a:lnTo>
                <a:close/>
                <a:moveTo>
                  <a:pt x="196596" y="193853"/>
                </a:moveTo>
                <a:lnTo>
                  <a:pt x="196596" y="208940"/>
                </a:lnTo>
                <a:lnTo>
                  <a:pt x="231344" y="208940"/>
                </a:lnTo>
                <a:lnTo>
                  <a:pt x="231344" y="193853"/>
                </a:lnTo>
                <a:close/>
                <a:moveTo>
                  <a:pt x="299466" y="139903"/>
                </a:moveTo>
                <a:lnTo>
                  <a:pt x="299466" y="154533"/>
                </a:lnTo>
                <a:lnTo>
                  <a:pt x="331470" y="154533"/>
                </a:lnTo>
                <a:lnTo>
                  <a:pt x="331470" y="139903"/>
                </a:lnTo>
                <a:close/>
                <a:moveTo>
                  <a:pt x="196596" y="139903"/>
                </a:moveTo>
                <a:lnTo>
                  <a:pt x="196596" y="154533"/>
                </a:lnTo>
                <a:lnTo>
                  <a:pt x="231344" y="154533"/>
                </a:lnTo>
                <a:lnTo>
                  <a:pt x="231344" y="139903"/>
                </a:lnTo>
                <a:close/>
                <a:moveTo>
                  <a:pt x="543611" y="119329"/>
                </a:moveTo>
                <a:lnTo>
                  <a:pt x="543611" y="146304"/>
                </a:lnTo>
                <a:lnTo>
                  <a:pt x="787756" y="146304"/>
                </a:lnTo>
                <a:lnTo>
                  <a:pt x="787756" y="119329"/>
                </a:lnTo>
                <a:close/>
                <a:moveTo>
                  <a:pt x="30176" y="914"/>
                </a:moveTo>
                <a:lnTo>
                  <a:pt x="99213" y="2743"/>
                </a:lnTo>
                <a:lnTo>
                  <a:pt x="99213" y="93269"/>
                </a:lnTo>
                <a:lnTo>
                  <a:pt x="115215" y="93269"/>
                </a:lnTo>
                <a:lnTo>
                  <a:pt x="115215" y="166421"/>
                </a:lnTo>
                <a:lnTo>
                  <a:pt x="99213" y="166421"/>
                </a:lnTo>
                <a:lnTo>
                  <a:pt x="99213" y="423824"/>
                </a:lnTo>
                <a:lnTo>
                  <a:pt x="30176" y="423824"/>
                </a:lnTo>
                <a:lnTo>
                  <a:pt x="30176" y="166421"/>
                </a:lnTo>
                <a:lnTo>
                  <a:pt x="0" y="166421"/>
                </a:lnTo>
                <a:lnTo>
                  <a:pt x="0" y="93269"/>
                </a:lnTo>
                <a:lnTo>
                  <a:pt x="30176" y="93269"/>
                </a:lnTo>
                <a:close/>
                <a:moveTo>
                  <a:pt x="574243" y="0"/>
                </a:moveTo>
                <a:cubicBezTo>
                  <a:pt x="577901" y="7315"/>
                  <a:pt x="581787" y="15849"/>
                  <a:pt x="585902" y="25603"/>
                </a:cubicBezTo>
                <a:cubicBezTo>
                  <a:pt x="590017" y="35357"/>
                  <a:pt x="594208" y="45263"/>
                  <a:pt x="598475" y="55321"/>
                </a:cubicBezTo>
                <a:lnTo>
                  <a:pt x="636423" y="55321"/>
                </a:lnTo>
                <a:cubicBezTo>
                  <a:pt x="633679" y="47396"/>
                  <a:pt x="630708" y="39167"/>
                  <a:pt x="627507" y="30632"/>
                </a:cubicBezTo>
                <a:cubicBezTo>
                  <a:pt x="624307" y="22098"/>
                  <a:pt x="621335" y="14478"/>
                  <a:pt x="618592" y="7772"/>
                </a:cubicBezTo>
                <a:lnTo>
                  <a:pt x="693115" y="0"/>
                </a:lnTo>
                <a:cubicBezTo>
                  <a:pt x="696164" y="7925"/>
                  <a:pt x="699288" y="16688"/>
                  <a:pt x="702488" y="26289"/>
                </a:cubicBezTo>
                <a:cubicBezTo>
                  <a:pt x="705689" y="35890"/>
                  <a:pt x="708660" y="45567"/>
                  <a:pt x="711403" y="55321"/>
                </a:cubicBezTo>
                <a:lnTo>
                  <a:pt x="732892" y="55321"/>
                </a:lnTo>
                <a:cubicBezTo>
                  <a:pt x="737159" y="46482"/>
                  <a:pt x="741502" y="37033"/>
                  <a:pt x="745922" y="26975"/>
                </a:cubicBezTo>
                <a:cubicBezTo>
                  <a:pt x="750342" y="16916"/>
                  <a:pt x="754075" y="7925"/>
                  <a:pt x="757123" y="0"/>
                </a:cubicBezTo>
                <a:lnTo>
                  <a:pt x="831647" y="16002"/>
                </a:lnTo>
                <a:cubicBezTo>
                  <a:pt x="829209" y="21488"/>
                  <a:pt x="826389" y="27660"/>
                  <a:pt x="823189" y="34518"/>
                </a:cubicBezTo>
                <a:cubicBezTo>
                  <a:pt x="819989" y="41376"/>
                  <a:pt x="816407" y="48311"/>
                  <a:pt x="812445" y="55321"/>
                </a:cubicBezTo>
                <a:lnTo>
                  <a:pt x="860908" y="55321"/>
                </a:lnTo>
                <a:lnTo>
                  <a:pt x="860908" y="167335"/>
                </a:lnTo>
                <a:lnTo>
                  <a:pt x="811987" y="167335"/>
                </a:lnTo>
                <a:lnTo>
                  <a:pt x="811987" y="210769"/>
                </a:lnTo>
                <a:cubicBezTo>
                  <a:pt x="809244" y="212293"/>
                  <a:pt x="805282" y="214427"/>
                  <a:pt x="800100" y="217170"/>
                </a:cubicBezTo>
                <a:cubicBezTo>
                  <a:pt x="794919" y="219913"/>
                  <a:pt x="789204" y="223037"/>
                  <a:pt x="782955" y="226542"/>
                </a:cubicBezTo>
                <a:cubicBezTo>
                  <a:pt x="776707" y="230048"/>
                  <a:pt x="770230" y="233705"/>
                  <a:pt x="763524" y="237515"/>
                </a:cubicBezTo>
                <a:cubicBezTo>
                  <a:pt x="756819" y="241325"/>
                  <a:pt x="750265" y="244907"/>
                  <a:pt x="743865" y="248259"/>
                </a:cubicBezTo>
                <a:lnTo>
                  <a:pt x="873710" y="248259"/>
                </a:lnTo>
                <a:lnTo>
                  <a:pt x="873710" y="318668"/>
                </a:lnTo>
                <a:lnTo>
                  <a:pt x="712775" y="318668"/>
                </a:lnTo>
                <a:lnTo>
                  <a:pt x="712775" y="354330"/>
                </a:lnTo>
                <a:cubicBezTo>
                  <a:pt x="712775" y="366827"/>
                  <a:pt x="711937" y="377114"/>
                  <a:pt x="710260" y="385191"/>
                </a:cubicBezTo>
                <a:cubicBezTo>
                  <a:pt x="708584" y="393268"/>
                  <a:pt x="705536" y="399745"/>
                  <a:pt x="701116" y="404622"/>
                </a:cubicBezTo>
                <a:cubicBezTo>
                  <a:pt x="696697" y="409499"/>
                  <a:pt x="690525" y="413156"/>
                  <a:pt x="682600" y="415595"/>
                </a:cubicBezTo>
                <a:cubicBezTo>
                  <a:pt x="674675" y="418033"/>
                  <a:pt x="664312" y="419862"/>
                  <a:pt x="651510" y="421081"/>
                </a:cubicBezTo>
                <a:lnTo>
                  <a:pt x="604876" y="425196"/>
                </a:lnTo>
                <a:lnTo>
                  <a:pt x="581102" y="357988"/>
                </a:lnTo>
                <a:lnTo>
                  <a:pt x="611277" y="356159"/>
                </a:lnTo>
                <a:cubicBezTo>
                  <a:pt x="620421" y="355549"/>
                  <a:pt x="626898" y="353416"/>
                  <a:pt x="630708" y="349758"/>
                </a:cubicBezTo>
                <a:cubicBezTo>
                  <a:pt x="634518" y="346100"/>
                  <a:pt x="636423" y="339547"/>
                  <a:pt x="636423" y="330098"/>
                </a:cubicBezTo>
                <a:lnTo>
                  <a:pt x="636423" y="318668"/>
                </a:lnTo>
                <a:lnTo>
                  <a:pt x="459486" y="318668"/>
                </a:lnTo>
                <a:lnTo>
                  <a:pt x="459486" y="248259"/>
                </a:lnTo>
                <a:lnTo>
                  <a:pt x="636423" y="248259"/>
                </a:lnTo>
                <a:lnTo>
                  <a:pt x="636423" y="243230"/>
                </a:lnTo>
                <a:cubicBezTo>
                  <a:pt x="642214" y="240792"/>
                  <a:pt x="650291" y="236906"/>
                  <a:pt x="660654" y="231572"/>
                </a:cubicBezTo>
                <a:cubicBezTo>
                  <a:pt x="671017" y="226238"/>
                  <a:pt x="682600" y="219913"/>
                  <a:pt x="695402" y="212598"/>
                </a:cubicBezTo>
                <a:lnTo>
                  <a:pt x="525323" y="212598"/>
                </a:lnTo>
                <a:lnTo>
                  <a:pt x="525323" y="167335"/>
                </a:lnTo>
                <a:lnTo>
                  <a:pt x="472288" y="167335"/>
                </a:lnTo>
                <a:lnTo>
                  <a:pt x="472288" y="55321"/>
                </a:lnTo>
                <a:lnTo>
                  <a:pt x="521208" y="55321"/>
                </a:lnTo>
                <a:cubicBezTo>
                  <a:pt x="517855" y="48311"/>
                  <a:pt x="514426" y="41224"/>
                  <a:pt x="510921" y="34061"/>
                </a:cubicBezTo>
                <a:cubicBezTo>
                  <a:pt x="507416" y="26898"/>
                  <a:pt x="504139" y="20574"/>
                  <a:pt x="501091" y="15087"/>
                </a:cubicBezTo>
                <a:close/>
                <a:moveTo>
                  <a:pt x="231344" y="0"/>
                </a:moveTo>
                <a:lnTo>
                  <a:pt x="299466" y="1829"/>
                </a:lnTo>
                <a:lnTo>
                  <a:pt x="299466" y="32004"/>
                </a:lnTo>
                <a:lnTo>
                  <a:pt x="331928" y="32004"/>
                </a:lnTo>
                <a:cubicBezTo>
                  <a:pt x="330404" y="27432"/>
                  <a:pt x="328651" y="22707"/>
                  <a:pt x="326670" y="17831"/>
                </a:cubicBezTo>
                <a:cubicBezTo>
                  <a:pt x="324689" y="12954"/>
                  <a:pt x="323241" y="9296"/>
                  <a:pt x="322326" y="6858"/>
                </a:cubicBezTo>
                <a:lnTo>
                  <a:pt x="380391" y="457"/>
                </a:lnTo>
                <a:cubicBezTo>
                  <a:pt x="382829" y="5639"/>
                  <a:pt x="385267" y="11125"/>
                  <a:pt x="387706" y="16916"/>
                </a:cubicBezTo>
                <a:cubicBezTo>
                  <a:pt x="390144" y="22707"/>
                  <a:pt x="392126" y="27737"/>
                  <a:pt x="393650" y="32004"/>
                </a:cubicBezTo>
                <a:lnTo>
                  <a:pt x="411023" y="32004"/>
                </a:lnTo>
                <a:lnTo>
                  <a:pt x="411023" y="86411"/>
                </a:lnTo>
                <a:lnTo>
                  <a:pt x="299466" y="86411"/>
                </a:lnTo>
                <a:lnTo>
                  <a:pt x="299466" y="99212"/>
                </a:lnTo>
                <a:lnTo>
                  <a:pt x="395936" y="99212"/>
                </a:lnTo>
                <a:lnTo>
                  <a:pt x="395936" y="264719"/>
                </a:lnTo>
                <a:lnTo>
                  <a:pt x="331470" y="264719"/>
                </a:lnTo>
                <a:lnTo>
                  <a:pt x="331470" y="248717"/>
                </a:lnTo>
                <a:lnTo>
                  <a:pt x="299466" y="248717"/>
                </a:lnTo>
                <a:lnTo>
                  <a:pt x="299466" y="261518"/>
                </a:lnTo>
                <a:lnTo>
                  <a:pt x="231344" y="261518"/>
                </a:lnTo>
                <a:lnTo>
                  <a:pt x="231344" y="248717"/>
                </a:lnTo>
                <a:lnTo>
                  <a:pt x="196596" y="248717"/>
                </a:lnTo>
                <a:lnTo>
                  <a:pt x="196596" y="269748"/>
                </a:lnTo>
                <a:lnTo>
                  <a:pt x="133503" y="269748"/>
                </a:lnTo>
                <a:lnTo>
                  <a:pt x="133503" y="99212"/>
                </a:lnTo>
                <a:lnTo>
                  <a:pt x="231344" y="99212"/>
                </a:lnTo>
                <a:lnTo>
                  <a:pt x="231344" y="86411"/>
                </a:lnTo>
                <a:lnTo>
                  <a:pt x="126188" y="86411"/>
                </a:lnTo>
                <a:lnTo>
                  <a:pt x="126188" y="32004"/>
                </a:lnTo>
                <a:lnTo>
                  <a:pt x="231344" y="32004"/>
                </a:lnTo>
                <a:close/>
              </a:path>
            </a:pathLst>
          </a:custGeom>
          <a:noFill/>
          <a:ln>
            <a:gradFill>
              <a:gsLst>
                <a:gs pos="0">
                  <a:srgbClr val="1C217C"/>
                </a:gs>
                <a:gs pos="100000">
                  <a:srgbClr val="1C217C">
                    <a:alpha val="0"/>
                  </a:srgbClr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gradFill>
                  <a:gsLst>
                    <a:gs pos="0">
                      <a:srgbClr val="1C217C"/>
                    </a:gs>
                    <a:gs pos="100000">
                      <a:srgbClr val="1C217C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cs typeface="阿里巴巴普惠体 H" panose="00020600040101010101" pitchFamily="18" charset="-122"/>
            </a:endParaRPr>
          </a:p>
        </p:txBody>
      </p:sp>
      <p:sp>
        <p:nvSpPr>
          <p:cNvPr id="128" name="PA-文本框 127"/>
          <p:cNvSpPr txBox="1"/>
          <p:nvPr>
            <p:custDataLst>
              <p:tags r:id="rId3"/>
            </p:custDataLst>
          </p:nvPr>
        </p:nvSpPr>
        <p:spPr>
          <a:xfrm>
            <a:off x="7920317" y="455923"/>
            <a:ext cx="883768" cy="430225"/>
          </a:xfrm>
          <a:custGeom>
            <a:avLst/>
            <a:gdLst/>
            <a:ahLst/>
            <a:cxnLst/>
            <a:rect l="l" t="t" r="r" b="b"/>
            <a:pathLst>
              <a:path w="883768" h="430225">
                <a:moveTo>
                  <a:pt x="467716" y="196596"/>
                </a:moveTo>
                <a:lnTo>
                  <a:pt x="876910" y="196596"/>
                </a:lnTo>
                <a:lnTo>
                  <a:pt x="876910" y="254660"/>
                </a:lnTo>
                <a:lnTo>
                  <a:pt x="717804" y="254660"/>
                </a:lnTo>
                <a:lnTo>
                  <a:pt x="717804" y="277520"/>
                </a:lnTo>
                <a:lnTo>
                  <a:pt x="845820" y="277520"/>
                </a:lnTo>
                <a:lnTo>
                  <a:pt x="845820" y="329641"/>
                </a:lnTo>
                <a:lnTo>
                  <a:pt x="717804" y="329641"/>
                </a:lnTo>
                <a:lnTo>
                  <a:pt x="717804" y="352958"/>
                </a:lnTo>
                <a:cubicBezTo>
                  <a:pt x="772973" y="354482"/>
                  <a:pt x="828294" y="354482"/>
                  <a:pt x="883768" y="352958"/>
                </a:cubicBezTo>
                <a:lnTo>
                  <a:pt x="870052" y="418795"/>
                </a:lnTo>
                <a:cubicBezTo>
                  <a:pt x="817931" y="420319"/>
                  <a:pt x="765810" y="420319"/>
                  <a:pt x="713689" y="418795"/>
                </a:cubicBezTo>
                <a:cubicBezTo>
                  <a:pt x="694792" y="418490"/>
                  <a:pt x="677952" y="417500"/>
                  <a:pt x="663169" y="415823"/>
                </a:cubicBezTo>
                <a:cubicBezTo>
                  <a:pt x="648386" y="414147"/>
                  <a:pt x="635051" y="411480"/>
                  <a:pt x="623164" y="407822"/>
                </a:cubicBezTo>
                <a:cubicBezTo>
                  <a:pt x="611277" y="404165"/>
                  <a:pt x="600533" y="399288"/>
                  <a:pt x="590931" y="393192"/>
                </a:cubicBezTo>
                <a:cubicBezTo>
                  <a:pt x="581330" y="387096"/>
                  <a:pt x="572567" y="379476"/>
                  <a:pt x="564642" y="370332"/>
                </a:cubicBezTo>
                <a:cubicBezTo>
                  <a:pt x="558546" y="380695"/>
                  <a:pt x="551688" y="390754"/>
                  <a:pt x="544068" y="400507"/>
                </a:cubicBezTo>
                <a:cubicBezTo>
                  <a:pt x="536448" y="410261"/>
                  <a:pt x="528066" y="420167"/>
                  <a:pt x="518922" y="430225"/>
                </a:cubicBezTo>
                <a:lnTo>
                  <a:pt x="454914" y="385877"/>
                </a:lnTo>
                <a:cubicBezTo>
                  <a:pt x="477165" y="366370"/>
                  <a:pt x="493776" y="346786"/>
                  <a:pt x="504749" y="327127"/>
                </a:cubicBezTo>
                <a:cubicBezTo>
                  <a:pt x="515722" y="307467"/>
                  <a:pt x="523037" y="285445"/>
                  <a:pt x="526695" y="261061"/>
                </a:cubicBezTo>
                <a:lnTo>
                  <a:pt x="599847" y="274777"/>
                </a:lnTo>
                <a:cubicBezTo>
                  <a:pt x="598627" y="280263"/>
                  <a:pt x="597485" y="285597"/>
                  <a:pt x="596418" y="290779"/>
                </a:cubicBezTo>
                <a:cubicBezTo>
                  <a:pt x="595351" y="295961"/>
                  <a:pt x="594055" y="301142"/>
                  <a:pt x="592531" y="306324"/>
                </a:cubicBezTo>
                <a:cubicBezTo>
                  <a:pt x="598627" y="316078"/>
                  <a:pt x="605943" y="324002"/>
                  <a:pt x="614477" y="330098"/>
                </a:cubicBezTo>
                <a:cubicBezTo>
                  <a:pt x="623011" y="336194"/>
                  <a:pt x="633070" y="340919"/>
                  <a:pt x="644652" y="344272"/>
                </a:cubicBezTo>
                <a:lnTo>
                  <a:pt x="644652" y="254660"/>
                </a:lnTo>
                <a:lnTo>
                  <a:pt x="467716" y="254660"/>
                </a:lnTo>
                <a:close/>
                <a:moveTo>
                  <a:pt x="251460" y="133959"/>
                </a:moveTo>
                <a:lnTo>
                  <a:pt x="251460" y="152247"/>
                </a:lnTo>
                <a:cubicBezTo>
                  <a:pt x="258166" y="170840"/>
                  <a:pt x="266700" y="188061"/>
                  <a:pt x="277063" y="203911"/>
                </a:cubicBezTo>
                <a:cubicBezTo>
                  <a:pt x="288951" y="192329"/>
                  <a:pt x="300914" y="180289"/>
                  <a:pt x="312954" y="167792"/>
                </a:cubicBezTo>
                <a:cubicBezTo>
                  <a:pt x="324993" y="155295"/>
                  <a:pt x="335128" y="144018"/>
                  <a:pt x="343357" y="133959"/>
                </a:cubicBezTo>
                <a:close/>
                <a:moveTo>
                  <a:pt x="583845" y="114757"/>
                </a:moveTo>
                <a:lnTo>
                  <a:pt x="583845" y="131673"/>
                </a:lnTo>
                <a:lnTo>
                  <a:pt x="763981" y="131673"/>
                </a:lnTo>
                <a:lnTo>
                  <a:pt x="763981" y="114757"/>
                </a:lnTo>
                <a:close/>
                <a:moveTo>
                  <a:pt x="583845" y="58979"/>
                </a:moveTo>
                <a:lnTo>
                  <a:pt x="583845" y="77724"/>
                </a:lnTo>
                <a:lnTo>
                  <a:pt x="763981" y="77724"/>
                </a:lnTo>
                <a:lnTo>
                  <a:pt x="763981" y="58979"/>
                </a:lnTo>
                <a:close/>
                <a:moveTo>
                  <a:pt x="510693" y="10515"/>
                </a:moveTo>
                <a:lnTo>
                  <a:pt x="837133" y="10515"/>
                </a:lnTo>
                <a:lnTo>
                  <a:pt x="837133" y="176936"/>
                </a:lnTo>
                <a:lnTo>
                  <a:pt x="510693" y="176936"/>
                </a:lnTo>
                <a:close/>
                <a:moveTo>
                  <a:pt x="180137" y="0"/>
                </a:moveTo>
                <a:lnTo>
                  <a:pt x="251460" y="1829"/>
                </a:lnTo>
                <a:lnTo>
                  <a:pt x="251460" y="64008"/>
                </a:lnTo>
                <a:lnTo>
                  <a:pt x="301752" y="64008"/>
                </a:lnTo>
                <a:cubicBezTo>
                  <a:pt x="299009" y="54559"/>
                  <a:pt x="296113" y="44958"/>
                  <a:pt x="293065" y="35204"/>
                </a:cubicBezTo>
                <a:cubicBezTo>
                  <a:pt x="290017" y="25451"/>
                  <a:pt x="287579" y="17983"/>
                  <a:pt x="285750" y="12801"/>
                </a:cubicBezTo>
                <a:lnTo>
                  <a:pt x="354787" y="10058"/>
                </a:lnTo>
                <a:cubicBezTo>
                  <a:pt x="357531" y="17983"/>
                  <a:pt x="360426" y="26975"/>
                  <a:pt x="363474" y="37033"/>
                </a:cubicBezTo>
                <a:cubicBezTo>
                  <a:pt x="366522" y="47091"/>
                  <a:pt x="369266" y="56083"/>
                  <a:pt x="371704" y="64008"/>
                </a:cubicBezTo>
                <a:lnTo>
                  <a:pt x="414223" y="64008"/>
                </a:lnTo>
                <a:lnTo>
                  <a:pt x="414223" y="133959"/>
                </a:lnTo>
                <a:lnTo>
                  <a:pt x="352044" y="133959"/>
                </a:lnTo>
                <a:lnTo>
                  <a:pt x="402793" y="178308"/>
                </a:lnTo>
                <a:cubicBezTo>
                  <a:pt x="397612" y="183185"/>
                  <a:pt x="391745" y="188747"/>
                  <a:pt x="385191" y="194996"/>
                </a:cubicBezTo>
                <a:cubicBezTo>
                  <a:pt x="378638" y="201244"/>
                  <a:pt x="371704" y="207797"/>
                  <a:pt x="364389" y="214655"/>
                </a:cubicBezTo>
                <a:cubicBezTo>
                  <a:pt x="357073" y="221513"/>
                  <a:pt x="349606" y="228447"/>
                  <a:pt x="341986" y="235458"/>
                </a:cubicBezTo>
                <a:cubicBezTo>
                  <a:pt x="334366" y="242468"/>
                  <a:pt x="327203" y="249174"/>
                  <a:pt x="320497" y="255575"/>
                </a:cubicBezTo>
                <a:cubicBezTo>
                  <a:pt x="336042" y="269900"/>
                  <a:pt x="353035" y="282778"/>
                  <a:pt x="371475" y="294208"/>
                </a:cubicBezTo>
                <a:cubicBezTo>
                  <a:pt x="389916" y="305638"/>
                  <a:pt x="409804" y="316078"/>
                  <a:pt x="431140" y="325526"/>
                </a:cubicBezTo>
                <a:lnTo>
                  <a:pt x="385420" y="400050"/>
                </a:lnTo>
                <a:cubicBezTo>
                  <a:pt x="356159" y="381152"/>
                  <a:pt x="330632" y="362026"/>
                  <a:pt x="308839" y="342671"/>
                </a:cubicBezTo>
                <a:cubicBezTo>
                  <a:pt x="287046" y="323317"/>
                  <a:pt x="267919" y="302209"/>
                  <a:pt x="251460" y="279349"/>
                </a:cubicBezTo>
                <a:lnTo>
                  <a:pt x="251460" y="354330"/>
                </a:lnTo>
                <a:cubicBezTo>
                  <a:pt x="251460" y="367132"/>
                  <a:pt x="250165" y="377876"/>
                  <a:pt x="247574" y="386563"/>
                </a:cubicBezTo>
                <a:cubicBezTo>
                  <a:pt x="244983" y="395249"/>
                  <a:pt x="240716" y="402184"/>
                  <a:pt x="234773" y="407365"/>
                </a:cubicBezTo>
                <a:cubicBezTo>
                  <a:pt x="228829" y="412547"/>
                  <a:pt x="221057" y="416509"/>
                  <a:pt x="211455" y="419252"/>
                </a:cubicBezTo>
                <a:cubicBezTo>
                  <a:pt x="201854" y="421996"/>
                  <a:pt x="190043" y="423824"/>
                  <a:pt x="176022" y="424739"/>
                </a:cubicBezTo>
                <a:lnTo>
                  <a:pt x="139446" y="427482"/>
                </a:lnTo>
                <a:lnTo>
                  <a:pt x="118415" y="354330"/>
                </a:lnTo>
                <a:lnTo>
                  <a:pt x="152248" y="351587"/>
                </a:lnTo>
                <a:cubicBezTo>
                  <a:pt x="162916" y="350672"/>
                  <a:pt x="170231" y="348310"/>
                  <a:pt x="174194" y="344500"/>
                </a:cubicBezTo>
                <a:cubicBezTo>
                  <a:pt x="178156" y="340690"/>
                  <a:pt x="180137" y="334061"/>
                  <a:pt x="180137" y="324612"/>
                </a:cubicBezTo>
                <a:lnTo>
                  <a:pt x="180137" y="287579"/>
                </a:lnTo>
                <a:cubicBezTo>
                  <a:pt x="169164" y="295808"/>
                  <a:pt x="157429" y="304419"/>
                  <a:pt x="144933" y="313411"/>
                </a:cubicBezTo>
                <a:cubicBezTo>
                  <a:pt x="132436" y="322402"/>
                  <a:pt x="119939" y="331241"/>
                  <a:pt x="107442" y="339928"/>
                </a:cubicBezTo>
                <a:cubicBezTo>
                  <a:pt x="94946" y="348615"/>
                  <a:pt x="82830" y="356997"/>
                  <a:pt x="71095" y="365074"/>
                </a:cubicBezTo>
                <a:cubicBezTo>
                  <a:pt x="59360" y="373151"/>
                  <a:pt x="48616" y="380543"/>
                  <a:pt x="38862" y="387248"/>
                </a:cubicBezTo>
                <a:lnTo>
                  <a:pt x="0" y="315468"/>
                </a:lnTo>
                <a:cubicBezTo>
                  <a:pt x="12802" y="307848"/>
                  <a:pt x="26365" y="299618"/>
                  <a:pt x="40691" y="290779"/>
                </a:cubicBezTo>
                <a:cubicBezTo>
                  <a:pt x="55017" y="281940"/>
                  <a:pt x="69342" y="272872"/>
                  <a:pt x="83668" y="263576"/>
                </a:cubicBezTo>
                <a:cubicBezTo>
                  <a:pt x="97994" y="254279"/>
                  <a:pt x="112091" y="244907"/>
                  <a:pt x="125959" y="235458"/>
                </a:cubicBezTo>
                <a:cubicBezTo>
                  <a:pt x="139827" y="226009"/>
                  <a:pt x="152553" y="216865"/>
                  <a:pt x="164135" y="208026"/>
                </a:cubicBezTo>
                <a:lnTo>
                  <a:pt x="180137" y="240944"/>
                </a:lnTo>
                <a:lnTo>
                  <a:pt x="180137" y="133959"/>
                </a:lnTo>
                <a:lnTo>
                  <a:pt x="95098" y="133959"/>
                </a:lnTo>
                <a:cubicBezTo>
                  <a:pt x="99060" y="138531"/>
                  <a:pt x="103404" y="143408"/>
                  <a:pt x="108128" y="148590"/>
                </a:cubicBezTo>
                <a:cubicBezTo>
                  <a:pt x="112853" y="153771"/>
                  <a:pt x="117501" y="159105"/>
                  <a:pt x="122073" y="164592"/>
                </a:cubicBezTo>
                <a:cubicBezTo>
                  <a:pt x="126645" y="170078"/>
                  <a:pt x="131141" y="175488"/>
                  <a:pt x="135560" y="180822"/>
                </a:cubicBezTo>
                <a:cubicBezTo>
                  <a:pt x="139980" y="186156"/>
                  <a:pt x="144171" y="191109"/>
                  <a:pt x="148133" y="195681"/>
                </a:cubicBezTo>
                <a:lnTo>
                  <a:pt x="92812" y="240487"/>
                </a:lnTo>
                <a:cubicBezTo>
                  <a:pt x="89154" y="235305"/>
                  <a:pt x="85116" y="229743"/>
                  <a:pt x="80696" y="223799"/>
                </a:cubicBezTo>
                <a:cubicBezTo>
                  <a:pt x="76277" y="217856"/>
                  <a:pt x="71705" y="211760"/>
                  <a:pt x="66980" y="205511"/>
                </a:cubicBezTo>
                <a:cubicBezTo>
                  <a:pt x="62256" y="199263"/>
                  <a:pt x="57379" y="193091"/>
                  <a:pt x="52350" y="186995"/>
                </a:cubicBezTo>
                <a:cubicBezTo>
                  <a:pt x="47321" y="180899"/>
                  <a:pt x="42520" y="175260"/>
                  <a:pt x="37948" y="170078"/>
                </a:cubicBezTo>
                <a:lnTo>
                  <a:pt x="85497" y="133959"/>
                </a:lnTo>
                <a:lnTo>
                  <a:pt x="19203" y="133959"/>
                </a:lnTo>
                <a:lnTo>
                  <a:pt x="19203" y="64008"/>
                </a:lnTo>
                <a:lnTo>
                  <a:pt x="180137" y="64008"/>
                </a:lnTo>
                <a:close/>
              </a:path>
            </a:pathLst>
          </a:custGeom>
          <a:noFill/>
          <a:ln>
            <a:gradFill>
              <a:gsLst>
                <a:gs pos="0">
                  <a:srgbClr val="1C217C"/>
                </a:gs>
                <a:gs pos="100000">
                  <a:srgbClr val="1C217C">
                    <a:alpha val="0"/>
                  </a:srgbClr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gradFill>
                  <a:gsLst>
                    <a:gs pos="0">
                      <a:srgbClr val="1C217C"/>
                    </a:gs>
                    <a:gs pos="100000">
                      <a:srgbClr val="1C217C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H" panose="00020600040101010101" pitchFamily="18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805861" y="2840654"/>
            <a:ext cx="9577004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832575" y="1076466"/>
                <a:ext cx="10963777" cy="176418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0"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  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考虑约束最优化问题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2400" b="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𝑚𝑖𝑛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    −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 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         </m:t>
                            </m:r>
                          </m:e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.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.        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≤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       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处的可行方向。</a:t>
                </a:r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5" y="1076466"/>
                <a:ext cx="10963777" cy="1764188"/>
              </a:xfrm>
              <a:prstGeom prst="rect">
                <a:avLst/>
              </a:prstGeom>
              <a:blipFill rotWithShape="1">
                <a:blip r:embed="rId4"/>
                <a:stretch>
                  <a:fillRect l="-1" t="-8" r="5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6751445" y="3429001"/>
                <a:ext cx="5440555" cy="275843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④</a:t>
                </a:r>
                <a:r>
                  <a:rPr kumimoji="0" lang="zh-CN" altLang="en-US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处</a:t>
                </a:r>
                <a:r>
                  <a:rPr lang="en-US" altLang="zh-CN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4</m:t>
                        </m:r>
                      </m:sup>
                    </m:sSup>
                    <m:r>
                      <a:rPr lang="en-US" altLang="zh-C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en-US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pc="10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4</m:t>
                        </m:r>
                      </m:sub>
                    </m:sSub>
                    <m:r>
                      <a:rPr lang="en-US" altLang="zh-CN" sz="2400" b="0" i="1" spc="10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 spc="1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则</a:t>
                </a:r>
                <a:endParaRPr kumimoji="0" lang="en-US" altLang="zh-CN" sz="2400" b="0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  <a:p>
                <a:pPr lvl="0" algn="just"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en-US" altLang="zh-CN" sz="2400" b="0" i="1" u="none" strike="noStrike" kern="1200" cap="none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400" b="0" i="1" u="none" strike="noStrike" kern="1200" cap="none" spc="1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+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≤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2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+</m:t>
                            </m:r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US" altLang="zh-CN" sz="2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,</a:t>
                </a:r>
                <a:r>
                  <a:rPr lang="zh-CN" altLang="en-US" sz="2400" spc="100" noProof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pc="100" noProof="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spc="100" noProof="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+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≤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445" y="3429001"/>
                <a:ext cx="5440555" cy="2758438"/>
              </a:xfrm>
              <a:prstGeom prst="rect">
                <a:avLst/>
              </a:prstGeom>
              <a:blipFill rotWithShape="1">
                <a:blip r:embed="rId5"/>
                <a:stretch>
                  <a:fillRect l="-2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 descr="图片包含 游戏机, 钟表, 标志, 站&#10;&#10;描述已自动生成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0" y="305974"/>
            <a:ext cx="2548254" cy="743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368708" y="3123299"/>
                <a:ext cx="6085563" cy="264733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③在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处</a:t>
                </a:r>
                <a:r>
                  <a:rPr lang="en-US" altLang="zh-CN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p>
                    </m:sSup>
                    <m:r>
                      <a:rPr lang="en-US" altLang="zh-C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en-US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pc="100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b="0" i="1" dirty="0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 spc="1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2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:r>
                  <a:rPr lang="zh-CN" altLang="en-US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则</a:t>
                </a:r>
                <a:endParaRPr lang="en-US" altLang="zh-CN" sz="2400" spc="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0" algn="just"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eqArrPr>
                          <m:e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+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≤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1</m:t>
                            </m:r>
                            <m:r>
                              <a:rPr lang="en-US" altLang="zh-CN" sz="2400" b="0" i="1" spc="100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+</m:t>
                            </m:r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sz="2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zh-CN" altLang="en-US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10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pc="100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≥</m:t>
                            </m:r>
                            <m:r>
                              <a:rPr lang="en-US" altLang="zh-CN" sz="2400" i="1" spc="1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:r>
                  <a:rPr lang="zh-CN" altLang="en-US" sz="2400" spc="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+</m:t>
                    </m:r>
                    <m:r>
                      <a:rPr lang="en-US" altLang="zh-CN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2</m:t>
                    </m:r>
                    <m:sSub>
                      <m:sSubPr>
                        <m:ctrlP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 spc="10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≤</m:t>
                    </m:r>
                    <m:r>
                      <a:rPr lang="en-US" altLang="zh-CN" sz="2400" i="1" spc="10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0</m:t>
                    </m:r>
                  </m:oMath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08" y="3123299"/>
                <a:ext cx="6085563" cy="2647335"/>
              </a:xfrm>
              <a:prstGeom prst="rect">
                <a:avLst/>
              </a:prstGeom>
              <a:blipFill rotWithShape="1">
                <a:blip r:embed="rId7"/>
                <a:stretch>
                  <a:fillRect l="-7" t="-14" r="2" b="-15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: 圆角 95"/>
          <p:cNvSpPr/>
          <p:nvPr/>
        </p:nvSpPr>
        <p:spPr>
          <a:xfrm>
            <a:off x="966375" y="1202447"/>
            <a:ext cx="10251902" cy="4984225"/>
          </a:xfrm>
          <a:prstGeom prst="roundRect">
            <a:avLst>
              <a:gd name="adj" fmla="val 2900"/>
            </a:avLst>
          </a:prstGeom>
          <a:solidFill>
            <a:srgbClr val="EEEEEE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386516" y="1213503"/>
            <a:ext cx="1612000" cy="60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rPr>
              <a:t>K-T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rPr>
              <a:t>条件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9616368" y="6355080"/>
            <a:ext cx="2104859" cy="180180"/>
            <a:chOff x="9616368" y="6355080"/>
            <a:chExt cx="2104859" cy="180180"/>
          </a:xfrm>
        </p:grpSpPr>
        <p:sp>
          <p:nvSpPr>
            <p:cNvPr id="87" name="文本框 86"/>
            <p:cNvSpPr txBox="1"/>
            <p:nvPr/>
          </p:nvSpPr>
          <p:spPr>
            <a:xfrm flipH="1">
              <a:off x="10122246" y="6360957"/>
              <a:ext cx="1598981" cy="166497"/>
            </a:xfrm>
            <a:custGeom>
              <a:avLst/>
              <a:gdLst/>
              <a:ahLst/>
              <a:cxnLst/>
              <a:rect l="l" t="t" r="r" b="b"/>
              <a:pathLst>
                <a:path w="1598981" h="166497">
                  <a:moveTo>
                    <a:pt x="930678" y="125234"/>
                  </a:moveTo>
                  <a:cubicBezTo>
                    <a:pt x="928748" y="126682"/>
                    <a:pt x="926667" y="128311"/>
                    <a:pt x="924435" y="130121"/>
                  </a:cubicBezTo>
                  <a:cubicBezTo>
                    <a:pt x="922203" y="131930"/>
                    <a:pt x="920001" y="133770"/>
                    <a:pt x="917829" y="135640"/>
                  </a:cubicBezTo>
                  <a:cubicBezTo>
                    <a:pt x="915657" y="137510"/>
                    <a:pt x="913606" y="139320"/>
                    <a:pt x="911676" y="141070"/>
                  </a:cubicBezTo>
                  <a:cubicBezTo>
                    <a:pt x="909746" y="142819"/>
                    <a:pt x="908056" y="144357"/>
                    <a:pt x="906609" y="145684"/>
                  </a:cubicBezTo>
                  <a:lnTo>
                    <a:pt x="910228" y="149847"/>
                  </a:lnTo>
                  <a:cubicBezTo>
                    <a:pt x="911555" y="148640"/>
                    <a:pt x="913214" y="147132"/>
                    <a:pt x="915205" y="145322"/>
                  </a:cubicBezTo>
                  <a:cubicBezTo>
                    <a:pt x="917196" y="143513"/>
                    <a:pt x="919277" y="141673"/>
                    <a:pt x="921449" y="139803"/>
                  </a:cubicBezTo>
                  <a:cubicBezTo>
                    <a:pt x="923620" y="137933"/>
                    <a:pt x="925792" y="136063"/>
                    <a:pt x="927964" y="134193"/>
                  </a:cubicBezTo>
                  <a:cubicBezTo>
                    <a:pt x="930135" y="132322"/>
                    <a:pt x="932186" y="130724"/>
                    <a:pt x="934117" y="129397"/>
                  </a:cubicBezTo>
                  <a:close/>
                  <a:moveTo>
                    <a:pt x="1286656" y="116366"/>
                  </a:moveTo>
                  <a:lnTo>
                    <a:pt x="1281046" y="116728"/>
                  </a:lnTo>
                  <a:lnTo>
                    <a:pt x="1281046" y="143694"/>
                  </a:lnTo>
                  <a:cubicBezTo>
                    <a:pt x="1281046" y="145383"/>
                    <a:pt x="1280925" y="146770"/>
                    <a:pt x="1280684" y="147856"/>
                  </a:cubicBezTo>
                  <a:cubicBezTo>
                    <a:pt x="1280443" y="148942"/>
                    <a:pt x="1279960" y="149817"/>
                    <a:pt x="1279236" y="150480"/>
                  </a:cubicBezTo>
                  <a:cubicBezTo>
                    <a:pt x="1278512" y="151144"/>
                    <a:pt x="1277517" y="151626"/>
                    <a:pt x="1276250" y="151928"/>
                  </a:cubicBezTo>
                  <a:cubicBezTo>
                    <a:pt x="1274983" y="152230"/>
                    <a:pt x="1273324" y="152441"/>
                    <a:pt x="1271273" y="152562"/>
                  </a:cubicBezTo>
                  <a:cubicBezTo>
                    <a:pt x="1263431" y="153044"/>
                    <a:pt x="1255529" y="153044"/>
                    <a:pt x="1247566" y="152562"/>
                  </a:cubicBezTo>
                  <a:cubicBezTo>
                    <a:pt x="1245515" y="152441"/>
                    <a:pt x="1243825" y="152230"/>
                    <a:pt x="1242498" y="151928"/>
                  </a:cubicBezTo>
                  <a:cubicBezTo>
                    <a:pt x="1241171" y="151626"/>
                    <a:pt x="1240146" y="151144"/>
                    <a:pt x="1239422" y="150480"/>
                  </a:cubicBezTo>
                  <a:cubicBezTo>
                    <a:pt x="1238698" y="149817"/>
                    <a:pt x="1238155" y="148972"/>
                    <a:pt x="1237793" y="147947"/>
                  </a:cubicBezTo>
                  <a:cubicBezTo>
                    <a:pt x="1237431" y="146921"/>
                    <a:pt x="1237129" y="145624"/>
                    <a:pt x="1236888" y="144056"/>
                  </a:cubicBezTo>
                  <a:cubicBezTo>
                    <a:pt x="1236767" y="143211"/>
                    <a:pt x="1236647" y="142065"/>
                    <a:pt x="1236526" y="140617"/>
                  </a:cubicBezTo>
                  <a:cubicBezTo>
                    <a:pt x="1236405" y="139169"/>
                    <a:pt x="1236285" y="137722"/>
                    <a:pt x="1236164" y="136274"/>
                  </a:cubicBezTo>
                  <a:cubicBezTo>
                    <a:pt x="1236043" y="134585"/>
                    <a:pt x="1235923" y="132835"/>
                    <a:pt x="1235802" y="131025"/>
                  </a:cubicBezTo>
                  <a:lnTo>
                    <a:pt x="1230735" y="133016"/>
                  </a:lnTo>
                  <a:cubicBezTo>
                    <a:pt x="1230856" y="134705"/>
                    <a:pt x="1230976" y="136274"/>
                    <a:pt x="1231097" y="137722"/>
                  </a:cubicBezTo>
                  <a:cubicBezTo>
                    <a:pt x="1231218" y="139049"/>
                    <a:pt x="1231308" y="140406"/>
                    <a:pt x="1231368" y="141793"/>
                  </a:cubicBezTo>
                  <a:cubicBezTo>
                    <a:pt x="1231429" y="143181"/>
                    <a:pt x="1231519" y="144357"/>
                    <a:pt x="1231640" y="145322"/>
                  </a:cubicBezTo>
                  <a:cubicBezTo>
                    <a:pt x="1231881" y="147615"/>
                    <a:pt x="1232273" y="149545"/>
                    <a:pt x="1232816" y="151114"/>
                  </a:cubicBezTo>
                  <a:cubicBezTo>
                    <a:pt x="1233359" y="152682"/>
                    <a:pt x="1234173" y="153949"/>
                    <a:pt x="1235259" y="154914"/>
                  </a:cubicBezTo>
                  <a:cubicBezTo>
                    <a:pt x="1236345" y="155879"/>
                    <a:pt x="1237823" y="156603"/>
                    <a:pt x="1239693" y="157086"/>
                  </a:cubicBezTo>
                  <a:cubicBezTo>
                    <a:pt x="1241563" y="157568"/>
                    <a:pt x="1243946" y="157870"/>
                    <a:pt x="1246842" y="157991"/>
                  </a:cubicBezTo>
                  <a:cubicBezTo>
                    <a:pt x="1255408" y="158594"/>
                    <a:pt x="1263914" y="158594"/>
                    <a:pt x="1272359" y="157991"/>
                  </a:cubicBezTo>
                  <a:cubicBezTo>
                    <a:pt x="1277426" y="157629"/>
                    <a:pt x="1281076" y="156603"/>
                    <a:pt x="1283308" y="154914"/>
                  </a:cubicBezTo>
                  <a:cubicBezTo>
                    <a:pt x="1285540" y="153225"/>
                    <a:pt x="1286656" y="149847"/>
                    <a:pt x="1286656" y="144780"/>
                  </a:cubicBezTo>
                  <a:close/>
                  <a:moveTo>
                    <a:pt x="1303487" y="116005"/>
                  </a:moveTo>
                  <a:lnTo>
                    <a:pt x="1298420" y="117995"/>
                  </a:lnTo>
                  <a:cubicBezTo>
                    <a:pt x="1299505" y="120891"/>
                    <a:pt x="1300772" y="123967"/>
                    <a:pt x="1302220" y="127225"/>
                  </a:cubicBezTo>
                  <a:cubicBezTo>
                    <a:pt x="1303668" y="130483"/>
                    <a:pt x="1305146" y="133710"/>
                    <a:pt x="1306654" y="136907"/>
                  </a:cubicBezTo>
                  <a:cubicBezTo>
                    <a:pt x="1308162" y="140104"/>
                    <a:pt x="1309731" y="143211"/>
                    <a:pt x="1311359" y="146227"/>
                  </a:cubicBezTo>
                  <a:cubicBezTo>
                    <a:pt x="1312988" y="149244"/>
                    <a:pt x="1314587" y="151958"/>
                    <a:pt x="1316155" y="154371"/>
                  </a:cubicBezTo>
                  <a:lnTo>
                    <a:pt x="1320860" y="151114"/>
                  </a:lnTo>
                  <a:cubicBezTo>
                    <a:pt x="1319292" y="148821"/>
                    <a:pt x="1317693" y="146197"/>
                    <a:pt x="1316065" y="143241"/>
                  </a:cubicBezTo>
                  <a:cubicBezTo>
                    <a:pt x="1314436" y="140285"/>
                    <a:pt x="1312867" y="137269"/>
                    <a:pt x="1311359" y="134193"/>
                  </a:cubicBezTo>
                  <a:cubicBezTo>
                    <a:pt x="1309851" y="131116"/>
                    <a:pt x="1308433" y="128009"/>
                    <a:pt x="1307106" y="124872"/>
                  </a:cubicBezTo>
                  <a:cubicBezTo>
                    <a:pt x="1305779" y="121735"/>
                    <a:pt x="1304573" y="118779"/>
                    <a:pt x="1303487" y="116005"/>
                  </a:cubicBezTo>
                  <a:close/>
                  <a:moveTo>
                    <a:pt x="1221867" y="115462"/>
                  </a:moveTo>
                  <a:cubicBezTo>
                    <a:pt x="1220057" y="117633"/>
                    <a:pt x="1218067" y="120257"/>
                    <a:pt x="1215895" y="123334"/>
                  </a:cubicBezTo>
                  <a:cubicBezTo>
                    <a:pt x="1213723" y="126411"/>
                    <a:pt x="1211582" y="129578"/>
                    <a:pt x="1209470" y="132835"/>
                  </a:cubicBezTo>
                  <a:cubicBezTo>
                    <a:pt x="1207359" y="136093"/>
                    <a:pt x="1205338" y="139230"/>
                    <a:pt x="1203408" y="142246"/>
                  </a:cubicBezTo>
                  <a:cubicBezTo>
                    <a:pt x="1201477" y="145262"/>
                    <a:pt x="1199788" y="147856"/>
                    <a:pt x="1198340" y="150028"/>
                  </a:cubicBezTo>
                  <a:lnTo>
                    <a:pt x="1203227" y="153285"/>
                  </a:lnTo>
                  <a:cubicBezTo>
                    <a:pt x="1204554" y="150993"/>
                    <a:pt x="1206183" y="148309"/>
                    <a:pt x="1208113" y="145232"/>
                  </a:cubicBezTo>
                  <a:cubicBezTo>
                    <a:pt x="1210043" y="142155"/>
                    <a:pt x="1212064" y="138988"/>
                    <a:pt x="1214176" y="135731"/>
                  </a:cubicBezTo>
                  <a:cubicBezTo>
                    <a:pt x="1216287" y="132473"/>
                    <a:pt x="1218398" y="129336"/>
                    <a:pt x="1220510" y="126320"/>
                  </a:cubicBezTo>
                  <a:cubicBezTo>
                    <a:pt x="1222621" y="123304"/>
                    <a:pt x="1224582" y="120710"/>
                    <a:pt x="1226392" y="118538"/>
                  </a:cubicBezTo>
                  <a:close/>
                  <a:moveTo>
                    <a:pt x="1264034" y="107137"/>
                  </a:moveTo>
                  <a:cubicBezTo>
                    <a:pt x="1262948" y="108343"/>
                    <a:pt x="1261621" y="109942"/>
                    <a:pt x="1260053" y="111933"/>
                  </a:cubicBezTo>
                  <a:cubicBezTo>
                    <a:pt x="1258484" y="113923"/>
                    <a:pt x="1256856" y="116035"/>
                    <a:pt x="1255167" y="118267"/>
                  </a:cubicBezTo>
                  <a:cubicBezTo>
                    <a:pt x="1253477" y="120499"/>
                    <a:pt x="1251849" y="122701"/>
                    <a:pt x="1250280" y="124872"/>
                  </a:cubicBezTo>
                  <a:cubicBezTo>
                    <a:pt x="1248712" y="127044"/>
                    <a:pt x="1247385" y="128854"/>
                    <a:pt x="1246299" y="130302"/>
                  </a:cubicBezTo>
                  <a:lnTo>
                    <a:pt x="1250461" y="133740"/>
                  </a:lnTo>
                  <a:cubicBezTo>
                    <a:pt x="1251426" y="132292"/>
                    <a:pt x="1252693" y="130483"/>
                    <a:pt x="1254262" y="128311"/>
                  </a:cubicBezTo>
                  <a:cubicBezTo>
                    <a:pt x="1255830" y="126139"/>
                    <a:pt x="1257459" y="123937"/>
                    <a:pt x="1259148" y="121705"/>
                  </a:cubicBezTo>
                  <a:cubicBezTo>
                    <a:pt x="1260837" y="119473"/>
                    <a:pt x="1262496" y="117332"/>
                    <a:pt x="1264125" y="115281"/>
                  </a:cubicBezTo>
                  <a:cubicBezTo>
                    <a:pt x="1265754" y="113230"/>
                    <a:pt x="1267111" y="111601"/>
                    <a:pt x="1268197" y="110394"/>
                  </a:cubicBezTo>
                  <a:close/>
                  <a:moveTo>
                    <a:pt x="870414" y="104603"/>
                  </a:moveTo>
                  <a:lnTo>
                    <a:pt x="864622" y="104965"/>
                  </a:lnTo>
                  <a:lnTo>
                    <a:pt x="864622" y="118357"/>
                  </a:lnTo>
                  <a:lnTo>
                    <a:pt x="835485" y="118357"/>
                  </a:lnTo>
                  <a:lnTo>
                    <a:pt x="835485" y="123786"/>
                  </a:lnTo>
                  <a:lnTo>
                    <a:pt x="864622" y="123786"/>
                  </a:lnTo>
                  <a:lnTo>
                    <a:pt x="864622" y="143151"/>
                  </a:lnTo>
                  <a:cubicBezTo>
                    <a:pt x="864622" y="146529"/>
                    <a:pt x="864954" y="149274"/>
                    <a:pt x="865618" y="151385"/>
                  </a:cubicBezTo>
                  <a:cubicBezTo>
                    <a:pt x="866281" y="153497"/>
                    <a:pt x="867367" y="155155"/>
                    <a:pt x="868875" y="156362"/>
                  </a:cubicBezTo>
                  <a:cubicBezTo>
                    <a:pt x="870383" y="157568"/>
                    <a:pt x="872435" y="158443"/>
                    <a:pt x="875029" y="158986"/>
                  </a:cubicBezTo>
                  <a:cubicBezTo>
                    <a:pt x="877623" y="159529"/>
                    <a:pt x="880850" y="159981"/>
                    <a:pt x="884711" y="160343"/>
                  </a:cubicBezTo>
                  <a:lnTo>
                    <a:pt x="895931" y="161429"/>
                  </a:lnTo>
                  <a:lnTo>
                    <a:pt x="897922" y="155819"/>
                  </a:lnTo>
                  <a:lnTo>
                    <a:pt x="885797" y="154733"/>
                  </a:lnTo>
                  <a:cubicBezTo>
                    <a:pt x="882539" y="154371"/>
                    <a:pt x="879885" y="153979"/>
                    <a:pt x="877834" y="153557"/>
                  </a:cubicBezTo>
                  <a:cubicBezTo>
                    <a:pt x="875783" y="153135"/>
                    <a:pt x="874214" y="152471"/>
                    <a:pt x="873128" y="151566"/>
                  </a:cubicBezTo>
                  <a:cubicBezTo>
                    <a:pt x="872042" y="150661"/>
                    <a:pt x="871319" y="149425"/>
                    <a:pt x="870957" y="147856"/>
                  </a:cubicBezTo>
                  <a:cubicBezTo>
                    <a:pt x="870595" y="146288"/>
                    <a:pt x="870414" y="144297"/>
                    <a:pt x="870414" y="141884"/>
                  </a:cubicBezTo>
                  <a:lnTo>
                    <a:pt x="870414" y="123786"/>
                  </a:lnTo>
                  <a:lnTo>
                    <a:pt x="956015" y="123786"/>
                  </a:lnTo>
                  <a:lnTo>
                    <a:pt x="956015" y="118357"/>
                  </a:lnTo>
                  <a:lnTo>
                    <a:pt x="870414" y="118357"/>
                  </a:lnTo>
                  <a:close/>
                  <a:moveTo>
                    <a:pt x="1315612" y="99717"/>
                  </a:moveTo>
                  <a:lnTo>
                    <a:pt x="1199607" y="99717"/>
                  </a:lnTo>
                  <a:lnTo>
                    <a:pt x="1199607" y="105146"/>
                  </a:lnTo>
                  <a:lnTo>
                    <a:pt x="1315612" y="105146"/>
                  </a:lnTo>
                  <a:close/>
                  <a:moveTo>
                    <a:pt x="1551384" y="94469"/>
                  </a:moveTo>
                  <a:lnTo>
                    <a:pt x="1450581" y="94469"/>
                  </a:lnTo>
                  <a:lnTo>
                    <a:pt x="1450581" y="99717"/>
                  </a:lnTo>
                  <a:lnTo>
                    <a:pt x="1495282" y="118719"/>
                  </a:lnTo>
                  <a:lnTo>
                    <a:pt x="1495282" y="121796"/>
                  </a:lnTo>
                  <a:lnTo>
                    <a:pt x="1435380" y="121796"/>
                  </a:lnTo>
                  <a:lnTo>
                    <a:pt x="1435380" y="127225"/>
                  </a:lnTo>
                  <a:lnTo>
                    <a:pt x="1495282" y="127225"/>
                  </a:lnTo>
                  <a:lnTo>
                    <a:pt x="1495282" y="145142"/>
                  </a:lnTo>
                  <a:cubicBezTo>
                    <a:pt x="1495282" y="148278"/>
                    <a:pt x="1495554" y="150812"/>
                    <a:pt x="1496097" y="152742"/>
                  </a:cubicBezTo>
                  <a:cubicBezTo>
                    <a:pt x="1496640" y="154673"/>
                    <a:pt x="1497605" y="156181"/>
                    <a:pt x="1498992" y="157267"/>
                  </a:cubicBezTo>
                  <a:cubicBezTo>
                    <a:pt x="1500380" y="158353"/>
                    <a:pt x="1502280" y="159107"/>
                    <a:pt x="1504693" y="159529"/>
                  </a:cubicBezTo>
                  <a:cubicBezTo>
                    <a:pt x="1507106" y="159951"/>
                    <a:pt x="1510122" y="160283"/>
                    <a:pt x="1513742" y="160524"/>
                  </a:cubicBezTo>
                  <a:lnTo>
                    <a:pt x="1527315" y="161429"/>
                  </a:lnTo>
                  <a:lnTo>
                    <a:pt x="1529125" y="155819"/>
                  </a:lnTo>
                  <a:lnTo>
                    <a:pt x="1515189" y="155095"/>
                  </a:lnTo>
                  <a:cubicBezTo>
                    <a:pt x="1512294" y="154974"/>
                    <a:pt x="1509941" y="154763"/>
                    <a:pt x="1508131" y="154462"/>
                  </a:cubicBezTo>
                  <a:cubicBezTo>
                    <a:pt x="1506322" y="154160"/>
                    <a:pt x="1504904" y="153647"/>
                    <a:pt x="1503879" y="152923"/>
                  </a:cubicBezTo>
                  <a:cubicBezTo>
                    <a:pt x="1502853" y="152200"/>
                    <a:pt x="1502189" y="151174"/>
                    <a:pt x="1501888" y="149847"/>
                  </a:cubicBezTo>
                  <a:cubicBezTo>
                    <a:pt x="1501586" y="148520"/>
                    <a:pt x="1501435" y="146710"/>
                    <a:pt x="1501435" y="144418"/>
                  </a:cubicBezTo>
                  <a:lnTo>
                    <a:pt x="1501435" y="127225"/>
                  </a:lnTo>
                  <a:lnTo>
                    <a:pt x="1565682" y="127225"/>
                  </a:lnTo>
                  <a:lnTo>
                    <a:pt x="1565682" y="121796"/>
                  </a:lnTo>
                  <a:lnTo>
                    <a:pt x="1501435" y="121796"/>
                  </a:lnTo>
                  <a:lnTo>
                    <a:pt x="1501435" y="115824"/>
                  </a:lnTo>
                  <a:lnTo>
                    <a:pt x="1463612" y="99717"/>
                  </a:lnTo>
                  <a:lnTo>
                    <a:pt x="1551384" y="99717"/>
                  </a:lnTo>
                  <a:close/>
                  <a:moveTo>
                    <a:pt x="157267" y="91935"/>
                  </a:moveTo>
                  <a:lnTo>
                    <a:pt x="6153" y="91935"/>
                  </a:lnTo>
                  <a:lnTo>
                    <a:pt x="6153" y="97726"/>
                  </a:lnTo>
                  <a:lnTo>
                    <a:pt x="76553" y="97726"/>
                  </a:lnTo>
                  <a:lnTo>
                    <a:pt x="76553" y="121434"/>
                  </a:lnTo>
                  <a:lnTo>
                    <a:pt x="19365" y="121434"/>
                  </a:lnTo>
                  <a:lnTo>
                    <a:pt x="19365" y="126863"/>
                  </a:lnTo>
                  <a:lnTo>
                    <a:pt x="76553" y="126863"/>
                  </a:lnTo>
                  <a:lnTo>
                    <a:pt x="76553" y="152562"/>
                  </a:lnTo>
                  <a:cubicBezTo>
                    <a:pt x="75587" y="152682"/>
                    <a:pt x="74562" y="152742"/>
                    <a:pt x="73476" y="152742"/>
                  </a:cubicBezTo>
                  <a:cubicBezTo>
                    <a:pt x="72390" y="152742"/>
                    <a:pt x="71304" y="152803"/>
                    <a:pt x="70219" y="152923"/>
                  </a:cubicBezTo>
                  <a:cubicBezTo>
                    <a:pt x="46812" y="153889"/>
                    <a:pt x="23406" y="153889"/>
                    <a:pt x="0" y="152923"/>
                  </a:cubicBezTo>
                  <a:lnTo>
                    <a:pt x="905" y="158896"/>
                  </a:lnTo>
                  <a:cubicBezTo>
                    <a:pt x="23949" y="159861"/>
                    <a:pt x="46993" y="159861"/>
                    <a:pt x="70037" y="158896"/>
                  </a:cubicBezTo>
                  <a:cubicBezTo>
                    <a:pt x="76794" y="158654"/>
                    <a:pt x="82947" y="158111"/>
                    <a:pt x="88497" y="157267"/>
                  </a:cubicBezTo>
                  <a:cubicBezTo>
                    <a:pt x="94047" y="156422"/>
                    <a:pt x="99205" y="155065"/>
                    <a:pt x="103970" y="153195"/>
                  </a:cubicBezTo>
                  <a:cubicBezTo>
                    <a:pt x="108736" y="151325"/>
                    <a:pt x="113109" y="148701"/>
                    <a:pt x="117091" y="145322"/>
                  </a:cubicBezTo>
                  <a:cubicBezTo>
                    <a:pt x="121072" y="141944"/>
                    <a:pt x="124813" y="137601"/>
                    <a:pt x="128311" y="132292"/>
                  </a:cubicBezTo>
                  <a:cubicBezTo>
                    <a:pt x="131448" y="138807"/>
                    <a:pt x="135309" y="144749"/>
                    <a:pt x="139894" y="150118"/>
                  </a:cubicBezTo>
                  <a:cubicBezTo>
                    <a:pt x="144479" y="155487"/>
                    <a:pt x="150209" y="160947"/>
                    <a:pt x="157087" y="166497"/>
                  </a:cubicBezTo>
                  <a:lnTo>
                    <a:pt x="161249" y="161791"/>
                  </a:lnTo>
                  <a:cubicBezTo>
                    <a:pt x="156061" y="157689"/>
                    <a:pt x="151537" y="153647"/>
                    <a:pt x="147676" y="149666"/>
                  </a:cubicBezTo>
                  <a:cubicBezTo>
                    <a:pt x="143815" y="145684"/>
                    <a:pt x="140497" y="141462"/>
                    <a:pt x="137722" y="136998"/>
                  </a:cubicBezTo>
                  <a:cubicBezTo>
                    <a:pt x="134947" y="132534"/>
                    <a:pt x="132595" y="127738"/>
                    <a:pt x="130664" y="122610"/>
                  </a:cubicBezTo>
                  <a:cubicBezTo>
                    <a:pt x="128734" y="117483"/>
                    <a:pt x="127105" y="111721"/>
                    <a:pt x="125778" y="105327"/>
                  </a:cubicBezTo>
                  <a:lnTo>
                    <a:pt x="119806" y="106594"/>
                  </a:lnTo>
                  <a:cubicBezTo>
                    <a:pt x="121495" y="113954"/>
                    <a:pt x="123365" y="120408"/>
                    <a:pt x="125416" y="125958"/>
                  </a:cubicBezTo>
                  <a:cubicBezTo>
                    <a:pt x="122761" y="130543"/>
                    <a:pt x="119926" y="134374"/>
                    <a:pt x="116910" y="137450"/>
                  </a:cubicBezTo>
                  <a:cubicBezTo>
                    <a:pt x="113894" y="140527"/>
                    <a:pt x="110606" y="143060"/>
                    <a:pt x="107047" y="145051"/>
                  </a:cubicBezTo>
                  <a:cubicBezTo>
                    <a:pt x="103488" y="147042"/>
                    <a:pt x="99717" y="148580"/>
                    <a:pt x="95736" y="149666"/>
                  </a:cubicBezTo>
                  <a:cubicBezTo>
                    <a:pt x="91755" y="150752"/>
                    <a:pt x="87411" y="151536"/>
                    <a:pt x="82706" y="152019"/>
                  </a:cubicBezTo>
                  <a:lnTo>
                    <a:pt x="82706" y="97726"/>
                  </a:lnTo>
                  <a:lnTo>
                    <a:pt x="157267" y="97726"/>
                  </a:lnTo>
                  <a:close/>
                  <a:moveTo>
                    <a:pt x="496481" y="80171"/>
                  </a:moveTo>
                  <a:cubicBezTo>
                    <a:pt x="493706" y="80171"/>
                    <a:pt x="491776" y="80624"/>
                    <a:pt x="490690" y="81529"/>
                  </a:cubicBezTo>
                  <a:cubicBezTo>
                    <a:pt x="489604" y="82434"/>
                    <a:pt x="489061" y="84636"/>
                    <a:pt x="489061" y="88134"/>
                  </a:cubicBezTo>
                  <a:cubicBezTo>
                    <a:pt x="489061" y="91633"/>
                    <a:pt x="489604" y="93805"/>
                    <a:pt x="490690" y="94649"/>
                  </a:cubicBezTo>
                  <a:cubicBezTo>
                    <a:pt x="491776" y="95494"/>
                    <a:pt x="493706" y="95916"/>
                    <a:pt x="496481" y="95916"/>
                  </a:cubicBezTo>
                  <a:cubicBezTo>
                    <a:pt x="499377" y="95916"/>
                    <a:pt x="501398" y="95494"/>
                    <a:pt x="502544" y="94649"/>
                  </a:cubicBezTo>
                  <a:cubicBezTo>
                    <a:pt x="503690" y="93805"/>
                    <a:pt x="504263" y="91633"/>
                    <a:pt x="504263" y="88134"/>
                  </a:cubicBezTo>
                  <a:cubicBezTo>
                    <a:pt x="504263" y="84636"/>
                    <a:pt x="503690" y="82434"/>
                    <a:pt x="502544" y="81529"/>
                  </a:cubicBezTo>
                  <a:cubicBezTo>
                    <a:pt x="501398" y="80624"/>
                    <a:pt x="499377" y="80171"/>
                    <a:pt x="496481" y="80171"/>
                  </a:cubicBezTo>
                  <a:close/>
                  <a:moveTo>
                    <a:pt x="1096556" y="80171"/>
                  </a:moveTo>
                  <a:cubicBezTo>
                    <a:pt x="1093781" y="80171"/>
                    <a:pt x="1091851" y="80624"/>
                    <a:pt x="1090765" y="81529"/>
                  </a:cubicBezTo>
                  <a:cubicBezTo>
                    <a:pt x="1089679" y="82434"/>
                    <a:pt x="1089136" y="84636"/>
                    <a:pt x="1089136" y="88134"/>
                  </a:cubicBezTo>
                  <a:cubicBezTo>
                    <a:pt x="1089136" y="91633"/>
                    <a:pt x="1089679" y="93805"/>
                    <a:pt x="1090765" y="94649"/>
                  </a:cubicBezTo>
                  <a:cubicBezTo>
                    <a:pt x="1091851" y="95494"/>
                    <a:pt x="1093781" y="95916"/>
                    <a:pt x="1096556" y="95916"/>
                  </a:cubicBezTo>
                  <a:cubicBezTo>
                    <a:pt x="1099452" y="95916"/>
                    <a:pt x="1101473" y="95494"/>
                    <a:pt x="1102619" y="94649"/>
                  </a:cubicBezTo>
                  <a:cubicBezTo>
                    <a:pt x="1103765" y="93805"/>
                    <a:pt x="1104338" y="91633"/>
                    <a:pt x="1104338" y="88134"/>
                  </a:cubicBezTo>
                  <a:cubicBezTo>
                    <a:pt x="1104338" y="84636"/>
                    <a:pt x="1103765" y="82434"/>
                    <a:pt x="1102619" y="81529"/>
                  </a:cubicBezTo>
                  <a:cubicBezTo>
                    <a:pt x="1101473" y="80624"/>
                    <a:pt x="1099452" y="80171"/>
                    <a:pt x="1096556" y="80171"/>
                  </a:cubicBezTo>
                  <a:close/>
                  <a:moveTo>
                    <a:pt x="893579" y="74380"/>
                  </a:moveTo>
                  <a:lnTo>
                    <a:pt x="893579" y="91935"/>
                  </a:lnTo>
                  <a:lnTo>
                    <a:pt x="857926" y="91935"/>
                  </a:lnTo>
                  <a:lnTo>
                    <a:pt x="857926" y="74380"/>
                  </a:lnTo>
                  <a:close/>
                  <a:moveTo>
                    <a:pt x="935203" y="74380"/>
                  </a:moveTo>
                  <a:lnTo>
                    <a:pt x="935203" y="91935"/>
                  </a:lnTo>
                  <a:lnTo>
                    <a:pt x="899189" y="91935"/>
                  </a:lnTo>
                  <a:lnTo>
                    <a:pt x="899189" y="74380"/>
                  </a:lnTo>
                  <a:close/>
                  <a:moveTo>
                    <a:pt x="727120" y="69132"/>
                  </a:moveTo>
                  <a:lnTo>
                    <a:pt x="631384" y="69132"/>
                  </a:lnTo>
                  <a:lnTo>
                    <a:pt x="631384" y="75104"/>
                  </a:lnTo>
                  <a:lnTo>
                    <a:pt x="673370" y="101527"/>
                  </a:lnTo>
                  <a:lnTo>
                    <a:pt x="673370" y="109308"/>
                  </a:lnTo>
                  <a:lnTo>
                    <a:pt x="601161" y="109308"/>
                  </a:lnTo>
                  <a:lnTo>
                    <a:pt x="601161" y="115462"/>
                  </a:lnTo>
                  <a:lnTo>
                    <a:pt x="673370" y="115462"/>
                  </a:lnTo>
                  <a:lnTo>
                    <a:pt x="673370" y="141341"/>
                  </a:lnTo>
                  <a:cubicBezTo>
                    <a:pt x="673370" y="145202"/>
                    <a:pt x="673702" y="148278"/>
                    <a:pt x="674365" y="150571"/>
                  </a:cubicBezTo>
                  <a:cubicBezTo>
                    <a:pt x="675029" y="152863"/>
                    <a:pt x="676145" y="154673"/>
                    <a:pt x="677713" y="156000"/>
                  </a:cubicBezTo>
                  <a:cubicBezTo>
                    <a:pt x="679282" y="157327"/>
                    <a:pt x="681454" y="158262"/>
                    <a:pt x="684229" y="158805"/>
                  </a:cubicBezTo>
                  <a:cubicBezTo>
                    <a:pt x="687003" y="159348"/>
                    <a:pt x="690442" y="159740"/>
                    <a:pt x="694544" y="159981"/>
                  </a:cubicBezTo>
                  <a:lnTo>
                    <a:pt x="710470" y="161067"/>
                  </a:lnTo>
                  <a:lnTo>
                    <a:pt x="712280" y="154914"/>
                  </a:lnTo>
                  <a:lnTo>
                    <a:pt x="695630" y="154009"/>
                  </a:lnTo>
                  <a:cubicBezTo>
                    <a:pt x="692372" y="153889"/>
                    <a:pt x="689718" y="153617"/>
                    <a:pt x="687667" y="153195"/>
                  </a:cubicBezTo>
                  <a:cubicBezTo>
                    <a:pt x="685616" y="152773"/>
                    <a:pt x="684017" y="152079"/>
                    <a:pt x="682871" y="151114"/>
                  </a:cubicBezTo>
                  <a:cubicBezTo>
                    <a:pt x="681725" y="150148"/>
                    <a:pt x="680941" y="148791"/>
                    <a:pt x="680519" y="147042"/>
                  </a:cubicBezTo>
                  <a:cubicBezTo>
                    <a:pt x="680096" y="145292"/>
                    <a:pt x="679885" y="142970"/>
                    <a:pt x="679885" y="140074"/>
                  </a:cubicBezTo>
                  <a:lnTo>
                    <a:pt x="679885" y="115462"/>
                  </a:lnTo>
                  <a:lnTo>
                    <a:pt x="756076" y="115462"/>
                  </a:lnTo>
                  <a:lnTo>
                    <a:pt x="756076" y="109308"/>
                  </a:lnTo>
                  <a:lnTo>
                    <a:pt x="679885" y="109308"/>
                  </a:lnTo>
                  <a:lnTo>
                    <a:pt x="679885" y="98812"/>
                  </a:lnTo>
                  <a:lnTo>
                    <a:pt x="642061" y="75285"/>
                  </a:lnTo>
                  <a:lnTo>
                    <a:pt x="727120" y="75285"/>
                  </a:lnTo>
                  <a:close/>
                  <a:moveTo>
                    <a:pt x="1541793" y="58454"/>
                  </a:moveTo>
                  <a:lnTo>
                    <a:pt x="1541793" y="74018"/>
                  </a:lnTo>
                  <a:lnTo>
                    <a:pt x="1459630" y="74018"/>
                  </a:lnTo>
                  <a:lnTo>
                    <a:pt x="1459630" y="58454"/>
                  </a:lnTo>
                  <a:close/>
                  <a:moveTo>
                    <a:pt x="893579" y="51758"/>
                  </a:moveTo>
                  <a:lnTo>
                    <a:pt x="893579" y="69313"/>
                  </a:lnTo>
                  <a:lnTo>
                    <a:pt x="857926" y="69313"/>
                  </a:lnTo>
                  <a:lnTo>
                    <a:pt x="857926" y="51758"/>
                  </a:lnTo>
                  <a:close/>
                  <a:moveTo>
                    <a:pt x="935203" y="51758"/>
                  </a:moveTo>
                  <a:lnTo>
                    <a:pt x="935203" y="69313"/>
                  </a:lnTo>
                  <a:lnTo>
                    <a:pt x="899189" y="69313"/>
                  </a:lnTo>
                  <a:lnTo>
                    <a:pt x="899189" y="51758"/>
                  </a:lnTo>
                  <a:close/>
                  <a:moveTo>
                    <a:pt x="373132" y="51577"/>
                  </a:moveTo>
                  <a:cubicBezTo>
                    <a:pt x="371564" y="53267"/>
                    <a:pt x="369423" y="55680"/>
                    <a:pt x="366708" y="58816"/>
                  </a:cubicBezTo>
                  <a:cubicBezTo>
                    <a:pt x="363993" y="61953"/>
                    <a:pt x="361158" y="65271"/>
                    <a:pt x="358202" y="68770"/>
                  </a:cubicBezTo>
                  <a:cubicBezTo>
                    <a:pt x="355246" y="72269"/>
                    <a:pt x="352381" y="75738"/>
                    <a:pt x="349606" y="79176"/>
                  </a:cubicBezTo>
                  <a:cubicBezTo>
                    <a:pt x="346831" y="82615"/>
                    <a:pt x="344538" y="85480"/>
                    <a:pt x="342729" y="87772"/>
                  </a:cubicBezTo>
                  <a:lnTo>
                    <a:pt x="347253" y="91935"/>
                  </a:lnTo>
                  <a:cubicBezTo>
                    <a:pt x="348942" y="89763"/>
                    <a:pt x="351144" y="86958"/>
                    <a:pt x="353859" y="83520"/>
                  </a:cubicBezTo>
                  <a:cubicBezTo>
                    <a:pt x="356573" y="80081"/>
                    <a:pt x="359409" y="76582"/>
                    <a:pt x="362365" y="73023"/>
                  </a:cubicBezTo>
                  <a:cubicBezTo>
                    <a:pt x="365320" y="69464"/>
                    <a:pt x="368186" y="66116"/>
                    <a:pt x="370961" y="62979"/>
                  </a:cubicBezTo>
                  <a:cubicBezTo>
                    <a:pt x="373736" y="59842"/>
                    <a:pt x="375968" y="57429"/>
                    <a:pt x="377657" y="55740"/>
                  </a:cubicBezTo>
                  <a:close/>
                  <a:moveTo>
                    <a:pt x="1241955" y="49044"/>
                  </a:moveTo>
                  <a:lnTo>
                    <a:pt x="1241955" y="77276"/>
                  </a:lnTo>
                  <a:lnTo>
                    <a:pt x="1217524" y="77276"/>
                  </a:lnTo>
                  <a:lnTo>
                    <a:pt x="1217524" y="49044"/>
                  </a:lnTo>
                  <a:close/>
                  <a:moveTo>
                    <a:pt x="1271273" y="49044"/>
                  </a:moveTo>
                  <a:lnTo>
                    <a:pt x="1271454" y="77276"/>
                  </a:lnTo>
                  <a:lnTo>
                    <a:pt x="1247385" y="77276"/>
                  </a:lnTo>
                  <a:lnTo>
                    <a:pt x="1247385" y="49044"/>
                  </a:lnTo>
                  <a:close/>
                  <a:moveTo>
                    <a:pt x="1300953" y="49044"/>
                  </a:moveTo>
                  <a:lnTo>
                    <a:pt x="1300953" y="77276"/>
                  </a:lnTo>
                  <a:lnTo>
                    <a:pt x="1276703" y="77276"/>
                  </a:lnTo>
                  <a:lnTo>
                    <a:pt x="1276703" y="49044"/>
                  </a:lnTo>
                  <a:close/>
                  <a:moveTo>
                    <a:pt x="1321222" y="46510"/>
                  </a:moveTo>
                  <a:lnTo>
                    <a:pt x="1316336" y="49406"/>
                  </a:lnTo>
                  <a:cubicBezTo>
                    <a:pt x="1318025" y="53267"/>
                    <a:pt x="1319986" y="57248"/>
                    <a:pt x="1322218" y="61350"/>
                  </a:cubicBezTo>
                  <a:cubicBezTo>
                    <a:pt x="1324450" y="65452"/>
                    <a:pt x="1326953" y="69615"/>
                    <a:pt x="1329728" y="73837"/>
                  </a:cubicBezTo>
                  <a:lnTo>
                    <a:pt x="1329728" y="163601"/>
                  </a:lnTo>
                  <a:lnTo>
                    <a:pt x="1335338" y="163601"/>
                  </a:lnTo>
                  <a:lnTo>
                    <a:pt x="1335338" y="82343"/>
                  </a:lnTo>
                  <a:cubicBezTo>
                    <a:pt x="1338958" y="87531"/>
                    <a:pt x="1342698" y="92538"/>
                    <a:pt x="1346559" y="97364"/>
                  </a:cubicBezTo>
                  <a:cubicBezTo>
                    <a:pt x="1350420" y="102190"/>
                    <a:pt x="1354220" y="106654"/>
                    <a:pt x="1357960" y="110756"/>
                  </a:cubicBezTo>
                  <a:lnTo>
                    <a:pt x="1361580" y="105870"/>
                  </a:lnTo>
                  <a:cubicBezTo>
                    <a:pt x="1358081" y="102130"/>
                    <a:pt x="1354371" y="97817"/>
                    <a:pt x="1350450" y="92930"/>
                  </a:cubicBezTo>
                  <a:cubicBezTo>
                    <a:pt x="1346529" y="88044"/>
                    <a:pt x="1342758" y="82977"/>
                    <a:pt x="1339139" y="77728"/>
                  </a:cubicBezTo>
                  <a:cubicBezTo>
                    <a:pt x="1335519" y="72480"/>
                    <a:pt x="1332141" y="67171"/>
                    <a:pt x="1329004" y="61803"/>
                  </a:cubicBezTo>
                  <a:cubicBezTo>
                    <a:pt x="1325867" y="56434"/>
                    <a:pt x="1323273" y="51336"/>
                    <a:pt x="1321222" y="46510"/>
                  </a:cubicBezTo>
                  <a:close/>
                  <a:moveTo>
                    <a:pt x="125597" y="44881"/>
                  </a:moveTo>
                  <a:lnTo>
                    <a:pt x="125597" y="66779"/>
                  </a:lnTo>
                  <a:lnTo>
                    <a:pt x="37462" y="66779"/>
                  </a:lnTo>
                  <a:lnTo>
                    <a:pt x="37462" y="44881"/>
                  </a:lnTo>
                  <a:close/>
                  <a:moveTo>
                    <a:pt x="1541793" y="38185"/>
                  </a:moveTo>
                  <a:lnTo>
                    <a:pt x="1541793" y="53568"/>
                  </a:lnTo>
                  <a:lnTo>
                    <a:pt x="1459630" y="53568"/>
                  </a:lnTo>
                  <a:lnTo>
                    <a:pt x="1459630" y="38185"/>
                  </a:lnTo>
                  <a:close/>
                  <a:moveTo>
                    <a:pt x="1548127" y="32937"/>
                  </a:moveTo>
                  <a:lnTo>
                    <a:pt x="1453296" y="32937"/>
                  </a:lnTo>
                  <a:lnTo>
                    <a:pt x="1453296" y="79086"/>
                  </a:lnTo>
                  <a:lnTo>
                    <a:pt x="1548127" y="79086"/>
                  </a:lnTo>
                  <a:close/>
                  <a:moveTo>
                    <a:pt x="125597" y="17373"/>
                  </a:moveTo>
                  <a:lnTo>
                    <a:pt x="125597" y="39452"/>
                  </a:lnTo>
                  <a:lnTo>
                    <a:pt x="37462" y="39452"/>
                  </a:lnTo>
                  <a:lnTo>
                    <a:pt x="37462" y="17373"/>
                  </a:lnTo>
                  <a:close/>
                  <a:moveTo>
                    <a:pt x="1575635" y="12668"/>
                  </a:moveTo>
                  <a:lnTo>
                    <a:pt x="1438637" y="12668"/>
                  </a:lnTo>
                  <a:lnTo>
                    <a:pt x="1438637" y="18459"/>
                  </a:lnTo>
                  <a:lnTo>
                    <a:pt x="1569301" y="18459"/>
                  </a:lnTo>
                  <a:lnTo>
                    <a:pt x="1569301" y="52844"/>
                  </a:lnTo>
                  <a:cubicBezTo>
                    <a:pt x="1569301" y="64065"/>
                    <a:pt x="1569452" y="73898"/>
                    <a:pt x="1569753" y="82343"/>
                  </a:cubicBezTo>
                  <a:cubicBezTo>
                    <a:pt x="1570055" y="90789"/>
                    <a:pt x="1570568" y="98269"/>
                    <a:pt x="1571292" y="104784"/>
                  </a:cubicBezTo>
                  <a:cubicBezTo>
                    <a:pt x="1572016" y="111299"/>
                    <a:pt x="1572981" y="117090"/>
                    <a:pt x="1574187" y="122158"/>
                  </a:cubicBezTo>
                  <a:cubicBezTo>
                    <a:pt x="1575394" y="127225"/>
                    <a:pt x="1576902" y="131961"/>
                    <a:pt x="1578712" y="136364"/>
                  </a:cubicBezTo>
                  <a:cubicBezTo>
                    <a:pt x="1580521" y="140768"/>
                    <a:pt x="1582633" y="145081"/>
                    <a:pt x="1585046" y="149304"/>
                  </a:cubicBezTo>
                  <a:cubicBezTo>
                    <a:pt x="1587459" y="153527"/>
                    <a:pt x="1590294" y="158111"/>
                    <a:pt x="1593552" y="163058"/>
                  </a:cubicBezTo>
                  <a:lnTo>
                    <a:pt x="1598981" y="159620"/>
                  </a:lnTo>
                  <a:cubicBezTo>
                    <a:pt x="1595723" y="154794"/>
                    <a:pt x="1592888" y="150329"/>
                    <a:pt x="1590475" y="146227"/>
                  </a:cubicBezTo>
                  <a:cubicBezTo>
                    <a:pt x="1588062" y="142125"/>
                    <a:pt x="1586011" y="137963"/>
                    <a:pt x="1584322" y="133740"/>
                  </a:cubicBezTo>
                  <a:cubicBezTo>
                    <a:pt x="1582633" y="129517"/>
                    <a:pt x="1581215" y="124963"/>
                    <a:pt x="1580069" y="120076"/>
                  </a:cubicBezTo>
                  <a:cubicBezTo>
                    <a:pt x="1578923" y="115190"/>
                    <a:pt x="1578018" y="109610"/>
                    <a:pt x="1577354" y="103336"/>
                  </a:cubicBezTo>
                  <a:cubicBezTo>
                    <a:pt x="1576691" y="97062"/>
                    <a:pt x="1576238" y="89854"/>
                    <a:pt x="1575997" y="81710"/>
                  </a:cubicBezTo>
                  <a:cubicBezTo>
                    <a:pt x="1575756" y="73566"/>
                    <a:pt x="1575635" y="64065"/>
                    <a:pt x="1575635" y="53206"/>
                  </a:cubicBezTo>
                  <a:close/>
                  <a:moveTo>
                    <a:pt x="132112" y="11944"/>
                  </a:moveTo>
                  <a:lnTo>
                    <a:pt x="31309" y="11944"/>
                  </a:lnTo>
                  <a:lnTo>
                    <a:pt x="31309" y="72390"/>
                  </a:lnTo>
                  <a:lnTo>
                    <a:pt x="132112" y="72390"/>
                  </a:lnTo>
                  <a:close/>
                  <a:moveTo>
                    <a:pt x="291875" y="3800"/>
                  </a:moveTo>
                  <a:cubicBezTo>
                    <a:pt x="289944" y="5127"/>
                    <a:pt x="287712" y="6665"/>
                    <a:pt x="285179" y="8415"/>
                  </a:cubicBezTo>
                  <a:cubicBezTo>
                    <a:pt x="282645" y="10164"/>
                    <a:pt x="280081" y="11974"/>
                    <a:pt x="277487" y="13844"/>
                  </a:cubicBezTo>
                  <a:cubicBezTo>
                    <a:pt x="274893" y="15714"/>
                    <a:pt x="272420" y="17584"/>
                    <a:pt x="270067" y="19454"/>
                  </a:cubicBezTo>
                  <a:cubicBezTo>
                    <a:pt x="267715" y="21324"/>
                    <a:pt x="265694" y="22983"/>
                    <a:pt x="264005" y="24431"/>
                  </a:cubicBezTo>
                  <a:lnTo>
                    <a:pt x="267624" y="28956"/>
                  </a:lnTo>
                  <a:cubicBezTo>
                    <a:pt x="269193" y="27628"/>
                    <a:pt x="271153" y="26030"/>
                    <a:pt x="273506" y="24160"/>
                  </a:cubicBezTo>
                  <a:cubicBezTo>
                    <a:pt x="275858" y="22290"/>
                    <a:pt x="278332" y="20389"/>
                    <a:pt x="280926" y="18459"/>
                  </a:cubicBezTo>
                  <a:cubicBezTo>
                    <a:pt x="283520" y="16529"/>
                    <a:pt x="286083" y="14659"/>
                    <a:pt x="288617" y="12849"/>
                  </a:cubicBezTo>
                  <a:cubicBezTo>
                    <a:pt x="291151" y="11039"/>
                    <a:pt x="293383" y="9531"/>
                    <a:pt x="295313" y="8324"/>
                  </a:cubicBezTo>
                  <a:close/>
                  <a:moveTo>
                    <a:pt x="730558" y="3076"/>
                  </a:moveTo>
                  <a:cubicBezTo>
                    <a:pt x="729231" y="5127"/>
                    <a:pt x="727723" y="7450"/>
                    <a:pt x="726034" y="10044"/>
                  </a:cubicBezTo>
                  <a:cubicBezTo>
                    <a:pt x="724345" y="12638"/>
                    <a:pt x="722656" y="15232"/>
                    <a:pt x="720966" y="17826"/>
                  </a:cubicBezTo>
                  <a:cubicBezTo>
                    <a:pt x="719277" y="20420"/>
                    <a:pt x="717618" y="23014"/>
                    <a:pt x="715990" y="25608"/>
                  </a:cubicBezTo>
                  <a:cubicBezTo>
                    <a:pt x="714361" y="28202"/>
                    <a:pt x="712883" y="30524"/>
                    <a:pt x="711556" y="32575"/>
                  </a:cubicBezTo>
                  <a:lnTo>
                    <a:pt x="716804" y="35833"/>
                  </a:lnTo>
                  <a:cubicBezTo>
                    <a:pt x="718011" y="33782"/>
                    <a:pt x="719368" y="31519"/>
                    <a:pt x="720876" y="29046"/>
                  </a:cubicBezTo>
                  <a:cubicBezTo>
                    <a:pt x="722384" y="26573"/>
                    <a:pt x="723983" y="24009"/>
                    <a:pt x="725672" y="21355"/>
                  </a:cubicBezTo>
                  <a:cubicBezTo>
                    <a:pt x="727361" y="18700"/>
                    <a:pt x="729080" y="16076"/>
                    <a:pt x="730830" y="13482"/>
                  </a:cubicBezTo>
                  <a:cubicBezTo>
                    <a:pt x="732579" y="10888"/>
                    <a:pt x="734238" y="8445"/>
                    <a:pt x="735806" y="6153"/>
                  </a:cubicBezTo>
                  <a:close/>
                  <a:moveTo>
                    <a:pt x="626859" y="2895"/>
                  </a:moveTo>
                  <a:lnTo>
                    <a:pt x="621249" y="5972"/>
                  </a:lnTo>
                  <a:cubicBezTo>
                    <a:pt x="622576" y="8143"/>
                    <a:pt x="624145" y="10617"/>
                    <a:pt x="625955" y="13392"/>
                  </a:cubicBezTo>
                  <a:cubicBezTo>
                    <a:pt x="627764" y="16167"/>
                    <a:pt x="629695" y="19002"/>
                    <a:pt x="631746" y="21898"/>
                  </a:cubicBezTo>
                  <a:cubicBezTo>
                    <a:pt x="633797" y="24793"/>
                    <a:pt x="635878" y="27659"/>
                    <a:pt x="637989" y="30494"/>
                  </a:cubicBezTo>
                  <a:cubicBezTo>
                    <a:pt x="640101" y="33329"/>
                    <a:pt x="642061" y="35953"/>
                    <a:pt x="643871" y="38366"/>
                  </a:cubicBezTo>
                  <a:lnTo>
                    <a:pt x="609848" y="38366"/>
                  </a:lnTo>
                  <a:lnTo>
                    <a:pt x="609848" y="68951"/>
                  </a:lnTo>
                  <a:lnTo>
                    <a:pt x="616001" y="68951"/>
                  </a:lnTo>
                  <a:lnTo>
                    <a:pt x="616001" y="44519"/>
                  </a:lnTo>
                  <a:lnTo>
                    <a:pt x="741417" y="44519"/>
                  </a:lnTo>
                  <a:lnTo>
                    <a:pt x="741417" y="68770"/>
                  </a:lnTo>
                  <a:lnTo>
                    <a:pt x="747570" y="68770"/>
                  </a:lnTo>
                  <a:lnTo>
                    <a:pt x="747570" y="38366"/>
                  </a:lnTo>
                  <a:lnTo>
                    <a:pt x="651472" y="38366"/>
                  </a:lnTo>
                  <a:cubicBezTo>
                    <a:pt x="649421" y="35833"/>
                    <a:pt x="647219" y="32997"/>
                    <a:pt x="644867" y="29860"/>
                  </a:cubicBezTo>
                  <a:cubicBezTo>
                    <a:pt x="642514" y="26724"/>
                    <a:pt x="640191" y="23526"/>
                    <a:pt x="637899" y="20269"/>
                  </a:cubicBezTo>
                  <a:cubicBezTo>
                    <a:pt x="635607" y="17011"/>
                    <a:pt x="633495" y="13874"/>
                    <a:pt x="631565" y="10858"/>
                  </a:cubicBezTo>
                  <a:cubicBezTo>
                    <a:pt x="629634" y="7842"/>
                    <a:pt x="628066" y="5188"/>
                    <a:pt x="626859" y="2895"/>
                  </a:cubicBezTo>
                  <a:close/>
                  <a:moveTo>
                    <a:pt x="875843" y="2714"/>
                  </a:moveTo>
                  <a:cubicBezTo>
                    <a:pt x="874636" y="3679"/>
                    <a:pt x="873189" y="4826"/>
                    <a:pt x="871499" y="6153"/>
                  </a:cubicBezTo>
                  <a:cubicBezTo>
                    <a:pt x="869810" y="7480"/>
                    <a:pt x="868091" y="8867"/>
                    <a:pt x="866342" y="10315"/>
                  </a:cubicBezTo>
                  <a:cubicBezTo>
                    <a:pt x="864592" y="11763"/>
                    <a:pt x="862903" y="13211"/>
                    <a:pt x="861274" y="14659"/>
                  </a:cubicBezTo>
                  <a:cubicBezTo>
                    <a:pt x="859646" y="16106"/>
                    <a:pt x="858288" y="17373"/>
                    <a:pt x="857203" y="18459"/>
                  </a:cubicBezTo>
                  <a:lnTo>
                    <a:pt x="860460" y="22621"/>
                  </a:lnTo>
                  <a:cubicBezTo>
                    <a:pt x="861546" y="21536"/>
                    <a:pt x="862873" y="20269"/>
                    <a:pt x="864441" y="18821"/>
                  </a:cubicBezTo>
                  <a:cubicBezTo>
                    <a:pt x="866010" y="17373"/>
                    <a:pt x="867699" y="15895"/>
                    <a:pt x="869509" y="14387"/>
                  </a:cubicBezTo>
                  <a:cubicBezTo>
                    <a:pt x="871319" y="12879"/>
                    <a:pt x="873068" y="11431"/>
                    <a:pt x="874757" y="10044"/>
                  </a:cubicBezTo>
                  <a:cubicBezTo>
                    <a:pt x="876446" y="8656"/>
                    <a:pt x="877894" y="7540"/>
                    <a:pt x="879100" y="6696"/>
                  </a:cubicBezTo>
                  <a:close/>
                  <a:moveTo>
                    <a:pt x="974112" y="2714"/>
                  </a:moveTo>
                  <a:lnTo>
                    <a:pt x="968502" y="3076"/>
                  </a:lnTo>
                  <a:lnTo>
                    <a:pt x="968502" y="50130"/>
                  </a:lnTo>
                  <a:lnTo>
                    <a:pt x="947871" y="50130"/>
                  </a:lnTo>
                  <a:lnTo>
                    <a:pt x="947871" y="56464"/>
                  </a:lnTo>
                  <a:lnTo>
                    <a:pt x="968502" y="56464"/>
                  </a:lnTo>
                  <a:lnTo>
                    <a:pt x="968502" y="163420"/>
                  </a:lnTo>
                  <a:lnTo>
                    <a:pt x="974112" y="163420"/>
                  </a:lnTo>
                  <a:lnTo>
                    <a:pt x="974112" y="56464"/>
                  </a:lnTo>
                  <a:lnTo>
                    <a:pt x="997096" y="56464"/>
                  </a:lnTo>
                  <a:lnTo>
                    <a:pt x="997096" y="50130"/>
                  </a:lnTo>
                  <a:lnTo>
                    <a:pt x="974112" y="50130"/>
                  </a:lnTo>
                  <a:close/>
                  <a:moveTo>
                    <a:pt x="899189" y="1990"/>
                  </a:moveTo>
                  <a:lnTo>
                    <a:pt x="893579" y="2352"/>
                  </a:lnTo>
                  <a:lnTo>
                    <a:pt x="893579" y="23707"/>
                  </a:lnTo>
                  <a:lnTo>
                    <a:pt x="840191" y="23707"/>
                  </a:lnTo>
                  <a:lnTo>
                    <a:pt x="840191" y="29318"/>
                  </a:lnTo>
                  <a:lnTo>
                    <a:pt x="893579" y="29318"/>
                  </a:lnTo>
                  <a:lnTo>
                    <a:pt x="893579" y="46691"/>
                  </a:lnTo>
                  <a:lnTo>
                    <a:pt x="851954" y="46691"/>
                  </a:lnTo>
                  <a:lnTo>
                    <a:pt x="851954" y="109308"/>
                  </a:lnTo>
                  <a:lnTo>
                    <a:pt x="857926" y="109308"/>
                  </a:lnTo>
                  <a:lnTo>
                    <a:pt x="857926" y="97183"/>
                  </a:lnTo>
                  <a:lnTo>
                    <a:pt x="893579" y="97183"/>
                  </a:lnTo>
                  <a:lnTo>
                    <a:pt x="893579" y="107861"/>
                  </a:lnTo>
                  <a:lnTo>
                    <a:pt x="899189" y="107861"/>
                  </a:lnTo>
                  <a:lnTo>
                    <a:pt x="899189" y="97183"/>
                  </a:lnTo>
                  <a:lnTo>
                    <a:pt x="935203" y="97183"/>
                  </a:lnTo>
                  <a:lnTo>
                    <a:pt x="935203" y="109308"/>
                  </a:lnTo>
                  <a:lnTo>
                    <a:pt x="940994" y="109308"/>
                  </a:lnTo>
                  <a:lnTo>
                    <a:pt x="940994" y="46691"/>
                  </a:lnTo>
                  <a:lnTo>
                    <a:pt x="899189" y="46691"/>
                  </a:lnTo>
                  <a:lnTo>
                    <a:pt x="899189" y="29318"/>
                  </a:lnTo>
                  <a:lnTo>
                    <a:pt x="946966" y="29318"/>
                  </a:lnTo>
                  <a:lnTo>
                    <a:pt x="946966" y="23707"/>
                  </a:lnTo>
                  <a:lnTo>
                    <a:pt x="899189" y="23707"/>
                  </a:lnTo>
                  <a:close/>
                  <a:moveTo>
                    <a:pt x="1319594" y="1990"/>
                  </a:moveTo>
                  <a:lnTo>
                    <a:pt x="1314526" y="5067"/>
                  </a:lnTo>
                  <a:cubicBezTo>
                    <a:pt x="1316819" y="9290"/>
                    <a:pt x="1319413" y="13693"/>
                    <a:pt x="1322308" y="18278"/>
                  </a:cubicBezTo>
                  <a:cubicBezTo>
                    <a:pt x="1325204" y="22863"/>
                    <a:pt x="1328341" y="27417"/>
                    <a:pt x="1331719" y="31942"/>
                  </a:cubicBezTo>
                  <a:cubicBezTo>
                    <a:pt x="1335097" y="36466"/>
                    <a:pt x="1338566" y="40900"/>
                    <a:pt x="1342125" y="45243"/>
                  </a:cubicBezTo>
                  <a:cubicBezTo>
                    <a:pt x="1345684" y="49587"/>
                    <a:pt x="1349274" y="53628"/>
                    <a:pt x="1352893" y="57369"/>
                  </a:cubicBezTo>
                  <a:lnTo>
                    <a:pt x="1356694" y="52663"/>
                  </a:lnTo>
                  <a:cubicBezTo>
                    <a:pt x="1353315" y="49044"/>
                    <a:pt x="1349877" y="45153"/>
                    <a:pt x="1346378" y="40990"/>
                  </a:cubicBezTo>
                  <a:cubicBezTo>
                    <a:pt x="1342879" y="36828"/>
                    <a:pt x="1339501" y="32515"/>
                    <a:pt x="1336243" y="28051"/>
                  </a:cubicBezTo>
                  <a:cubicBezTo>
                    <a:pt x="1332986" y="23587"/>
                    <a:pt x="1329939" y="19153"/>
                    <a:pt x="1327104" y="14749"/>
                  </a:cubicBezTo>
                  <a:cubicBezTo>
                    <a:pt x="1324269" y="10345"/>
                    <a:pt x="1321765" y="6092"/>
                    <a:pt x="1319594" y="1990"/>
                  </a:cubicBezTo>
                  <a:close/>
                  <a:moveTo>
                    <a:pt x="319021" y="1628"/>
                  </a:moveTo>
                  <a:lnTo>
                    <a:pt x="312868" y="1990"/>
                  </a:lnTo>
                  <a:lnTo>
                    <a:pt x="312868" y="33299"/>
                  </a:lnTo>
                  <a:lnTo>
                    <a:pt x="241745" y="33299"/>
                  </a:lnTo>
                  <a:lnTo>
                    <a:pt x="241745" y="39633"/>
                  </a:lnTo>
                  <a:lnTo>
                    <a:pt x="312868" y="39633"/>
                  </a:lnTo>
                  <a:lnTo>
                    <a:pt x="312868" y="46510"/>
                  </a:lnTo>
                  <a:cubicBezTo>
                    <a:pt x="307197" y="63280"/>
                    <a:pt x="299898" y="77939"/>
                    <a:pt x="290970" y="90487"/>
                  </a:cubicBezTo>
                  <a:cubicBezTo>
                    <a:pt x="287833" y="87833"/>
                    <a:pt x="284605" y="84937"/>
                    <a:pt x="281288" y="81800"/>
                  </a:cubicBezTo>
                  <a:cubicBezTo>
                    <a:pt x="277970" y="78663"/>
                    <a:pt x="274712" y="75406"/>
                    <a:pt x="271515" y="72028"/>
                  </a:cubicBezTo>
                  <a:cubicBezTo>
                    <a:pt x="268318" y="68649"/>
                    <a:pt x="265271" y="65301"/>
                    <a:pt x="262376" y="61984"/>
                  </a:cubicBezTo>
                  <a:cubicBezTo>
                    <a:pt x="259480" y="58666"/>
                    <a:pt x="256886" y="55438"/>
                    <a:pt x="254594" y="52301"/>
                  </a:cubicBezTo>
                  <a:lnTo>
                    <a:pt x="249889" y="56645"/>
                  </a:lnTo>
                  <a:cubicBezTo>
                    <a:pt x="252301" y="59661"/>
                    <a:pt x="255016" y="62888"/>
                    <a:pt x="258032" y="66327"/>
                  </a:cubicBezTo>
                  <a:cubicBezTo>
                    <a:pt x="261049" y="69765"/>
                    <a:pt x="264216" y="73204"/>
                    <a:pt x="267534" y="76642"/>
                  </a:cubicBezTo>
                  <a:cubicBezTo>
                    <a:pt x="270851" y="80081"/>
                    <a:pt x="274230" y="83399"/>
                    <a:pt x="277668" y="86596"/>
                  </a:cubicBezTo>
                  <a:cubicBezTo>
                    <a:pt x="281107" y="89793"/>
                    <a:pt x="284334" y="92719"/>
                    <a:pt x="287350" y="95373"/>
                  </a:cubicBezTo>
                  <a:cubicBezTo>
                    <a:pt x="280353" y="104422"/>
                    <a:pt x="272450" y="112536"/>
                    <a:pt x="263643" y="119715"/>
                  </a:cubicBezTo>
                  <a:cubicBezTo>
                    <a:pt x="254835" y="126893"/>
                    <a:pt x="244881" y="133499"/>
                    <a:pt x="233782" y="139531"/>
                  </a:cubicBezTo>
                  <a:lnTo>
                    <a:pt x="237582" y="145684"/>
                  </a:lnTo>
                  <a:cubicBezTo>
                    <a:pt x="246510" y="140617"/>
                    <a:pt x="254715" y="135188"/>
                    <a:pt x="262195" y="129397"/>
                  </a:cubicBezTo>
                  <a:cubicBezTo>
                    <a:pt x="269675" y="123605"/>
                    <a:pt x="276492" y="117332"/>
                    <a:pt x="282645" y="110575"/>
                  </a:cubicBezTo>
                  <a:cubicBezTo>
                    <a:pt x="288798" y="103819"/>
                    <a:pt x="294378" y="96459"/>
                    <a:pt x="299385" y="88496"/>
                  </a:cubicBezTo>
                  <a:cubicBezTo>
                    <a:pt x="304392" y="80533"/>
                    <a:pt x="308886" y="71847"/>
                    <a:pt x="312868" y="62436"/>
                  </a:cubicBezTo>
                  <a:lnTo>
                    <a:pt x="312868" y="142970"/>
                  </a:lnTo>
                  <a:cubicBezTo>
                    <a:pt x="312868" y="146227"/>
                    <a:pt x="313230" y="148912"/>
                    <a:pt x="313954" y="151023"/>
                  </a:cubicBezTo>
                  <a:cubicBezTo>
                    <a:pt x="314677" y="153135"/>
                    <a:pt x="315854" y="154824"/>
                    <a:pt x="317483" y="156090"/>
                  </a:cubicBezTo>
                  <a:cubicBezTo>
                    <a:pt x="319111" y="157357"/>
                    <a:pt x="321253" y="158323"/>
                    <a:pt x="323907" y="158986"/>
                  </a:cubicBezTo>
                  <a:cubicBezTo>
                    <a:pt x="326561" y="159650"/>
                    <a:pt x="329879" y="160102"/>
                    <a:pt x="333861" y="160343"/>
                  </a:cubicBezTo>
                  <a:lnTo>
                    <a:pt x="346348" y="161248"/>
                  </a:lnTo>
                  <a:lnTo>
                    <a:pt x="348158" y="155095"/>
                  </a:lnTo>
                  <a:lnTo>
                    <a:pt x="334766" y="154009"/>
                  </a:lnTo>
                  <a:cubicBezTo>
                    <a:pt x="331508" y="153768"/>
                    <a:pt x="328884" y="153406"/>
                    <a:pt x="326893" y="152923"/>
                  </a:cubicBezTo>
                  <a:cubicBezTo>
                    <a:pt x="324903" y="152441"/>
                    <a:pt x="323304" y="151747"/>
                    <a:pt x="322098" y="150842"/>
                  </a:cubicBezTo>
                  <a:cubicBezTo>
                    <a:pt x="320891" y="149937"/>
                    <a:pt x="320077" y="148761"/>
                    <a:pt x="319654" y="147313"/>
                  </a:cubicBezTo>
                  <a:cubicBezTo>
                    <a:pt x="319232" y="145865"/>
                    <a:pt x="319021" y="143935"/>
                    <a:pt x="319021" y="141522"/>
                  </a:cubicBezTo>
                  <a:lnTo>
                    <a:pt x="319021" y="94469"/>
                  </a:lnTo>
                  <a:cubicBezTo>
                    <a:pt x="324088" y="98329"/>
                    <a:pt x="329759" y="102431"/>
                    <a:pt x="336033" y="106775"/>
                  </a:cubicBezTo>
                  <a:cubicBezTo>
                    <a:pt x="342306" y="111118"/>
                    <a:pt x="348671" y="115462"/>
                    <a:pt x="355125" y="119805"/>
                  </a:cubicBezTo>
                  <a:cubicBezTo>
                    <a:pt x="361580" y="124148"/>
                    <a:pt x="367914" y="128251"/>
                    <a:pt x="374128" y="132111"/>
                  </a:cubicBezTo>
                  <a:cubicBezTo>
                    <a:pt x="380341" y="135972"/>
                    <a:pt x="385982" y="139350"/>
                    <a:pt x="391049" y="142246"/>
                  </a:cubicBezTo>
                  <a:lnTo>
                    <a:pt x="394307" y="136274"/>
                  </a:lnTo>
                  <a:cubicBezTo>
                    <a:pt x="388998" y="133258"/>
                    <a:pt x="383026" y="129698"/>
                    <a:pt x="376390" y="125596"/>
                  </a:cubicBezTo>
                  <a:cubicBezTo>
                    <a:pt x="369754" y="121494"/>
                    <a:pt x="363028" y="117181"/>
                    <a:pt x="356211" y="112657"/>
                  </a:cubicBezTo>
                  <a:cubicBezTo>
                    <a:pt x="349395" y="108132"/>
                    <a:pt x="342759" y="103638"/>
                    <a:pt x="336304" y="99174"/>
                  </a:cubicBezTo>
                  <a:cubicBezTo>
                    <a:pt x="329849" y="94710"/>
                    <a:pt x="324088" y="90547"/>
                    <a:pt x="319021" y="86687"/>
                  </a:cubicBezTo>
                  <a:lnTo>
                    <a:pt x="319021" y="39633"/>
                  </a:lnTo>
                  <a:lnTo>
                    <a:pt x="389058" y="39633"/>
                  </a:lnTo>
                  <a:lnTo>
                    <a:pt x="389058" y="33299"/>
                  </a:lnTo>
                  <a:lnTo>
                    <a:pt x="319021" y="33299"/>
                  </a:lnTo>
                  <a:close/>
                  <a:moveTo>
                    <a:pt x="1262406" y="1447"/>
                  </a:moveTo>
                  <a:lnTo>
                    <a:pt x="1256252" y="1809"/>
                  </a:lnTo>
                  <a:lnTo>
                    <a:pt x="1256252" y="20269"/>
                  </a:lnTo>
                  <a:lnTo>
                    <a:pt x="1203951" y="20269"/>
                  </a:lnTo>
                  <a:lnTo>
                    <a:pt x="1203951" y="25698"/>
                  </a:lnTo>
                  <a:lnTo>
                    <a:pt x="1256252" y="25698"/>
                  </a:lnTo>
                  <a:lnTo>
                    <a:pt x="1256252" y="44157"/>
                  </a:lnTo>
                  <a:lnTo>
                    <a:pt x="1211913" y="44157"/>
                  </a:lnTo>
                  <a:lnTo>
                    <a:pt x="1211913" y="82162"/>
                  </a:lnTo>
                  <a:lnTo>
                    <a:pt x="1306563" y="82162"/>
                  </a:lnTo>
                  <a:lnTo>
                    <a:pt x="1306563" y="44157"/>
                  </a:lnTo>
                  <a:lnTo>
                    <a:pt x="1262406" y="44157"/>
                  </a:lnTo>
                  <a:lnTo>
                    <a:pt x="1262406" y="25698"/>
                  </a:lnTo>
                  <a:lnTo>
                    <a:pt x="1311088" y="25698"/>
                  </a:lnTo>
                  <a:lnTo>
                    <a:pt x="1311088" y="20269"/>
                  </a:lnTo>
                  <a:lnTo>
                    <a:pt x="1262406" y="20269"/>
                  </a:lnTo>
                  <a:close/>
                  <a:moveTo>
                    <a:pt x="686400" y="0"/>
                  </a:moveTo>
                  <a:cubicBezTo>
                    <a:pt x="685073" y="2292"/>
                    <a:pt x="683655" y="4795"/>
                    <a:pt x="682147" y="7510"/>
                  </a:cubicBezTo>
                  <a:cubicBezTo>
                    <a:pt x="680639" y="10225"/>
                    <a:pt x="679101" y="13000"/>
                    <a:pt x="677532" y="15835"/>
                  </a:cubicBezTo>
                  <a:cubicBezTo>
                    <a:pt x="675964" y="18670"/>
                    <a:pt x="674486" y="21415"/>
                    <a:pt x="673099" y="24069"/>
                  </a:cubicBezTo>
                  <a:cubicBezTo>
                    <a:pt x="671711" y="26724"/>
                    <a:pt x="670474" y="29137"/>
                    <a:pt x="669389" y="31308"/>
                  </a:cubicBezTo>
                  <a:lnTo>
                    <a:pt x="674999" y="34204"/>
                  </a:lnTo>
                  <a:cubicBezTo>
                    <a:pt x="675964" y="32153"/>
                    <a:pt x="677110" y="29800"/>
                    <a:pt x="678437" y="27146"/>
                  </a:cubicBezTo>
                  <a:cubicBezTo>
                    <a:pt x="679764" y="24492"/>
                    <a:pt x="681152" y="21777"/>
                    <a:pt x="682600" y="19002"/>
                  </a:cubicBezTo>
                  <a:cubicBezTo>
                    <a:pt x="684047" y="16227"/>
                    <a:pt x="685556" y="13422"/>
                    <a:pt x="687124" y="10587"/>
                  </a:cubicBezTo>
                  <a:cubicBezTo>
                    <a:pt x="688693" y="7751"/>
                    <a:pt x="690261" y="5127"/>
                    <a:pt x="691829" y="2714"/>
                  </a:cubicBezTo>
                  <a:close/>
                </a:path>
              </a:pathLst>
            </a:custGeom>
            <a:solidFill>
              <a:schemeClr val="tx1"/>
            </a:solidFill>
            <a:ln w="127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 w="127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9616368" y="6355080"/>
              <a:ext cx="441395" cy="180180"/>
              <a:chOff x="4147821" y="2641600"/>
              <a:chExt cx="3896358" cy="1590515"/>
            </a:xfrm>
          </p:grpSpPr>
          <p:sp>
            <p:nvSpPr>
              <p:cNvPr id="89" name="Rectangle 5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Rectangle 6"/>
              <p:cNvSpPr>
                <a:spLocks noChangeArrowheads="1"/>
              </p:cNvSpPr>
              <p:nvPr/>
            </p:nvSpPr>
            <p:spPr bwMode="auto">
              <a:xfrm>
                <a:off x="4892675" y="2911475"/>
                <a:ext cx="150813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Rectangle 7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Rectangle 8"/>
              <p:cNvSpPr>
                <a:spLocks noChangeArrowheads="1"/>
              </p:cNvSpPr>
              <p:nvPr/>
            </p:nvSpPr>
            <p:spPr bwMode="auto">
              <a:xfrm>
                <a:off x="7127875" y="2911475"/>
                <a:ext cx="149225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Rectangle 9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Rectangle 10"/>
              <p:cNvSpPr>
                <a:spLocks noChangeArrowheads="1"/>
              </p:cNvSpPr>
              <p:nvPr/>
            </p:nvSpPr>
            <p:spPr bwMode="auto">
              <a:xfrm>
                <a:off x="5348288" y="2641600"/>
                <a:ext cx="150813" cy="155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Rectangle 11"/>
              <p:cNvSpPr>
                <a:spLocks noChangeArrowheads="1"/>
              </p:cNvSpPr>
              <p:nvPr/>
            </p:nvSpPr>
            <p:spPr bwMode="auto">
              <a:xfrm>
                <a:off x="5686425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12"/>
              <p:cNvSpPr>
                <a:spLocks noChangeArrowheads="1"/>
              </p:cNvSpPr>
              <p:nvPr/>
            </p:nvSpPr>
            <p:spPr bwMode="auto">
              <a:xfrm>
                <a:off x="5911850" y="2776538"/>
                <a:ext cx="13493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13"/>
              <p:cNvSpPr>
                <a:spLocks noChangeArrowheads="1"/>
              </p:cNvSpPr>
              <p:nvPr/>
            </p:nvSpPr>
            <p:spPr bwMode="auto">
              <a:xfrm>
                <a:off x="653256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4"/>
              <p:cNvSpPr>
                <a:spLocks noChangeArrowheads="1"/>
              </p:cNvSpPr>
              <p:nvPr/>
            </p:nvSpPr>
            <p:spPr bwMode="auto">
              <a:xfrm>
                <a:off x="659606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5"/>
              <p:cNvSpPr>
                <a:spLocks noChangeArrowheads="1"/>
              </p:cNvSpPr>
              <p:nvPr/>
            </p:nvSpPr>
            <p:spPr bwMode="auto">
              <a:xfrm>
                <a:off x="5861050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6"/>
              <p:cNvSpPr>
                <a:spLocks noChangeArrowheads="1"/>
              </p:cNvSpPr>
              <p:nvPr/>
            </p:nvSpPr>
            <p:spPr bwMode="auto">
              <a:xfrm>
                <a:off x="6078538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7"/>
              <p:cNvSpPr>
                <a:spLocks noChangeArrowheads="1"/>
              </p:cNvSpPr>
              <p:nvPr/>
            </p:nvSpPr>
            <p:spPr bwMode="auto">
              <a:xfrm>
                <a:off x="6296025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8"/>
              <p:cNvSpPr>
                <a:spLocks noChangeArrowheads="1"/>
              </p:cNvSpPr>
              <p:nvPr/>
            </p:nvSpPr>
            <p:spPr bwMode="auto">
              <a:xfrm>
                <a:off x="5624513" y="2776538"/>
                <a:ext cx="14288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9"/>
              <p:cNvSpPr>
                <a:spLocks noChangeArrowheads="1"/>
              </p:cNvSpPr>
              <p:nvPr/>
            </p:nvSpPr>
            <p:spPr bwMode="auto">
              <a:xfrm>
                <a:off x="5561013" y="2776538"/>
                <a:ext cx="12700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20"/>
              <p:cNvSpPr>
                <a:spLocks noChangeArrowheads="1"/>
              </p:cNvSpPr>
              <p:nvPr/>
            </p:nvSpPr>
            <p:spPr bwMode="auto">
              <a:xfrm>
                <a:off x="5262563" y="3076575"/>
                <a:ext cx="15875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21"/>
              <p:cNvSpPr>
                <a:spLocks noChangeArrowheads="1"/>
              </p:cNvSpPr>
              <p:nvPr/>
            </p:nvSpPr>
            <p:spPr bwMode="auto">
              <a:xfrm>
                <a:off x="5191125" y="3081338"/>
                <a:ext cx="12700" cy="4064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22"/>
              <p:cNvSpPr>
                <a:spLocks noChangeArrowheads="1"/>
              </p:cNvSpPr>
              <p:nvPr/>
            </p:nvSpPr>
            <p:spPr bwMode="auto">
              <a:xfrm>
                <a:off x="5102225" y="3070225"/>
                <a:ext cx="12700" cy="4238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23"/>
              <p:cNvSpPr>
                <a:spLocks noChangeArrowheads="1"/>
              </p:cNvSpPr>
              <p:nvPr/>
            </p:nvSpPr>
            <p:spPr bwMode="auto">
              <a:xfrm>
                <a:off x="7043738" y="3113088"/>
                <a:ext cx="14288" cy="3730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24"/>
              <p:cNvSpPr>
                <a:spLocks noChangeArrowheads="1"/>
              </p:cNvSpPr>
              <p:nvPr/>
            </p:nvSpPr>
            <p:spPr bwMode="auto">
              <a:xfrm>
                <a:off x="6969125" y="3068638"/>
                <a:ext cx="12700" cy="422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25"/>
              <p:cNvSpPr>
                <a:spLocks noChangeArrowheads="1"/>
              </p:cNvSpPr>
              <p:nvPr/>
            </p:nvSpPr>
            <p:spPr bwMode="auto">
              <a:xfrm>
                <a:off x="6880225" y="3070225"/>
                <a:ext cx="1587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26"/>
              <p:cNvSpPr>
                <a:spLocks noChangeArrowheads="1"/>
              </p:cNvSpPr>
              <p:nvPr/>
            </p:nvSpPr>
            <p:spPr bwMode="auto">
              <a:xfrm>
                <a:off x="5499100" y="2971800"/>
                <a:ext cx="1162050" cy="20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27"/>
              <p:cNvSpPr>
                <a:spLocks noChangeArrowheads="1"/>
              </p:cNvSpPr>
              <p:nvPr/>
            </p:nvSpPr>
            <p:spPr bwMode="auto">
              <a:xfrm>
                <a:off x="6802438" y="3259138"/>
                <a:ext cx="334963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28"/>
              <p:cNvSpPr>
                <a:spLocks noChangeArrowheads="1"/>
              </p:cNvSpPr>
              <p:nvPr/>
            </p:nvSpPr>
            <p:spPr bwMode="auto">
              <a:xfrm>
                <a:off x="5029200" y="3259138"/>
                <a:ext cx="338138" cy="19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29"/>
              <p:cNvSpPr>
                <a:spLocks noChangeArrowheads="1"/>
              </p:cNvSpPr>
              <p:nvPr/>
            </p:nvSpPr>
            <p:spPr bwMode="auto">
              <a:xfrm>
                <a:off x="6124575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30"/>
              <p:cNvSpPr>
                <a:spLocks noChangeArrowheads="1"/>
              </p:cNvSpPr>
              <p:nvPr/>
            </p:nvSpPr>
            <p:spPr bwMode="auto">
              <a:xfrm>
                <a:off x="6343650" y="2776538"/>
                <a:ext cx="136525" cy="4270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Rectangle 31"/>
              <p:cNvSpPr>
                <a:spLocks noChangeArrowheads="1"/>
              </p:cNvSpPr>
              <p:nvPr/>
            </p:nvSpPr>
            <p:spPr bwMode="auto">
              <a:xfrm>
                <a:off x="4740275" y="3344863"/>
                <a:ext cx="2679700" cy="1539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Rectangle 32"/>
              <p:cNvSpPr>
                <a:spLocks noChangeArrowheads="1"/>
              </p:cNvSpPr>
              <p:nvPr/>
            </p:nvSpPr>
            <p:spPr bwMode="auto">
              <a:xfrm>
                <a:off x="4908550" y="3065463"/>
                <a:ext cx="2328863" cy="138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Rectangle 33"/>
              <p:cNvSpPr>
                <a:spLocks noChangeArrowheads="1"/>
              </p:cNvSpPr>
              <p:nvPr/>
            </p:nvSpPr>
            <p:spPr bwMode="auto">
              <a:xfrm>
                <a:off x="5356225" y="2776538"/>
                <a:ext cx="1457325" cy="1222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5" name="Picture 35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1563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763" y="4124325"/>
                <a:ext cx="168275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0350" y="4124325"/>
                <a:ext cx="163513" cy="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Rectangle 38"/>
              <p:cNvSpPr>
                <a:spLocks noChangeArrowheads="1"/>
              </p:cNvSpPr>
              <p:nvPr/>
            </p:nvSpPr>
            <p:spPr bwMode="auto">
              <a:xfrm>
                <a:off x="6661150" y="2641600"/>
                <a:ext cx="152400" cy="15589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Rectangle 5"/>
              <p:cNvSpPr>
                <a:spLocks noChangeArrowheads="1"/>
              </p:cNvSpPr>
              <p:nvPr/>
            </p:nvSpPr>
            <p:spPr bwMode="auto">
              <a:xfrm rot="16200000">
                <a:off x="6020593" y="2208530"/>
                <a:ext cx="150813" cy="3896358"/>
              </a:xfrm>
              <a:prstGeom prst="rect">
                <a:avLst/>
              </a:prstGeom>
              <a:gradFill>
                <a:gsLst>
                  <a:gs pos="1000">
                    <a:schemeClr val="tx1">
                      <a:alpha val="0"/>
                    </a:schemeClr>
                  </a:gs>
                  <a:gs pos="50000">
                    <a:srgbClr val="000000"/>
                  </a:gs>
                  <a:gs pos="80000">
                    <a:srgbClr val="000000"/>
                  </a:gs>
                  <a:gs pos="20000">
                    <a:srgbClr val="000000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8" name="组合 207"/>
          <p:cNvGrpSpPr/>
          <p:nvPr/>
        </p:nvGrpSpPr>
        <p:grpSpPr>
          <a:xfrm>
            <a:off x="-103583" y="0"/>
            <a:ext cx="12295583" cy="988043"/>
            <a:chOff x="-103583" y="0"/>
            <a:chExt cx="12295583" cy="1340884"/>
          </a:xfrm>
        </p:grpSpPr>
        <p:sp>
          <p:nvSpPr>
            <p:cNvPr id="209" name="矩形 208"/>
            <p:cNvSpPr/>
            <p:nvPr/>
          </p:nvSpPr>
          <p:spPr>
            <a:xfrm>
              <a:off x="0" y="0"/>
              <a:ext cx="12192000" cy="1325880"/>
            </a:xfrm>
            <a:prstGeom prst="rect">
              <a:avLst/>
            </a:prstGeom>
            <a:solidFill>
              <a:srgbClr val="1C217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10" name="图片 209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78250"/>
            <a:stretch>
              <a:fillRect/>
            </a:stretch>
          </p:blipFill>
          <p:spPr>
            <a:xfrm>
              <a:off x="0" y="0"/>
              <a:ext cx="12192000" cy="1325880"/>
            </a:xfrm>
            <a:prstGeom prst="rect">
              <a:avLst/>
            </a:prstGeom>
          </p:spPr>
        </p:pic>
        <p:pic>
          <p:nvPicPr>
            <p:cNvPr id="211" name="图片 2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103583" y="15004"/>
              <a:ext cx="4130799" cy="1325880"/>
            </a:xfrm>
            <a:prstGeom prst="rect">
              <a:avLst/>
            </a:prstGeom>
          </p:spPr>
        </p:pic>
        <p:pic>
          <p:nvPicPr>
            <p:cNvPr id="212" name="图片 211" descr="卡通人物&#10;&#10;中度可信度描述已自动生成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1" y="305974"/>
              <a:ext cx="2530940" cy="74394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599738" y="1862262"/>
                <a:ext cx="8980300" cy="379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>
                  <a:lnSpc>
                    <a:spcPct val="120000"/>
                  </a:lnSpc>
                </a:pPr>
                <a:r>
                  <a:rPr lang="zh-CN" altLang="en-US" sz="2400" dirty="0"/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400" dirty="0"/>
                  <a:t>，是最优化问题的一个局部最优解，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/>
                  <a:t>的一个领域内连续可微。如果对所有等式约束和在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/>
                  <a:t>的有效约束，或者都是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400" dirty="0"/>
                  <a:t>的线性函数，或者他们在点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/>
                  <a:t>的梯度向量线性无关，则存在向量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2400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使成立</a:t>
                </a:r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nary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𝐿𝑎𝑔𝑟𝑎𝑛𝑔𝑒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函数</m:t>
                              </m:r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驻点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,(乘子)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可行性</m:t>
                              </m:r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条件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738" y="1862262"/>
                <a:ext cx="8980300" cy="3793411"/>
              </a:xfrm>
              <a:prstGeom prst="rect">
                <a:avLst/>
              </a:prstGeom>
              <a:blipFill rotWithShape="1">
                <a:blip r:embed="rId7"/>
                <a:stretch>
                  <a:fillRect l="-2" t="-12" r="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sh dir="u"/>
  </p:transition>
</p:sld>
</file>

<file path=ppt/tags/tag1.xml><?xml version="1.0" encoding="utf-8"?>
<p:tagLst xmlns:p="http://schemas.openxmlformats.org/presentationml/2006/main">
  <p:tag name="PA" val="v5.2.11"/>
</p:tagLst>
</file>

<file path=ppt/tags/tag10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ISLIDE.TEMPLATE" val="https://www.islide.cc;"/>
</p:tagLst>
</file>

<file path=ppt/tags/tag17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PA" val="v5.2.11"/>
</p:tagLst>
</file>

<file path=ppt/tags/tag20.xml><?xml version="1.0" encoding="utf-8"?>
<p:tagLst xmlns:p="http://schemas.openxmlformats.org/presentationml/2006/main">
  <p:tag name="ISLIDE.TEMPLATE" val="https://www.islide.cc;"/>
</p:tagLst>
</file>

<file path=ppt/tags/tag21.xml><?xml version="1.0" encoding="utf-8"?>
<p:tagLst xmlns:p="http://schemas.openxmlformats.org/presentationml/2006/main">
  <p:tag name="ISLIDE.DIAGRAM" val="#307412;"/>
  <p:tag name="ISLIDE.ICON" val="#370811;#56416;#55962;#371890;#371889;#104831;#85443;"/>
</p:tagLst>
</file>

<file path=ppt/tags/tag22.xml><?xml version="1.0" encoding="utf-8"?>
<p:tagLst xmlns:p="http://schemas.openxmlformats.org/presentationml/2006/main">
  <p:tag name="ISLIDE.DIAGRAM" val="#307412;"/>
  <p:tag name="ISLIDE.ICON" val="#370811;#56416;#55962;#371890;#371889;#104831;#85443;"/>
</p:tagLst>
</file>

<file path=ppt/tags/tag23.xml><?xml version="1.0" encoding="utf-8"?>
<p:tagLst xmlns:p="http://schemas.openxmlformats.org/presentationml/2006/main">
  <p:tag name="ISLIDE.DIAGRAM" val="#307412;"/>
  <p:tag name="ISLIDE.ICON" val="#370811;#56416;#55962;#371890;#371889;#104831;#85443;"/>
</p:tagLst>
</file>

<file path=ppt/tags/tag24.xml><?xml version="1.0" encoding="utf-8"?>
<p:tagLst xmlns:p="http://schemas.openxmlformats.org/presentationml/2006/main">
  <p:tag name="ISLIDE.DIAGRAM" val="#307412;"/>
  <p:tag name="ISLIDE.ICON" val="#370811;#56416;#55962;#371890;#371889;#104831;#85443;"/>
</p:tagLst>
</file>

<file path=ppt/tags/tag25.xml><?xml version="1.0" encoding="utf-8"?>
<p:tagLst xmlns:p="http://schemas.openxmlformats.org/presentationml/2006/main">
  <p:tag name="ISLIDE.DIAGRAM" val="#307412;"/>
  <p:tag name="ISLIDE.ICON" val="#370811;#56416;#55962;#371890;#371889;#104831;#85443;"/>
</p:tagLst>
</file>

<file path=ppt/tags/tag26.xml><?xml version="1.0" encoding="utf-8"?>
<p:tagLst xmlns:p="http://schemas.openxmlformats.org/presentationml/2006/main">
  <p:tag name="ISLIDE.DIAGRAM" val="#307412;"/>
  <p:tag name="ISLIDE.ICON" val="#370811;#56416;#55962;#371890;#371889;#104831;#85443;"/>
</p:tagLst>
</file>

<file path=ppt/tags/tag27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PA" val="v5.2.11"/>
</p:tagLst>
</file>

<file path=ppt/tags/tag6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5318</Words>
  <Application>WPS 演示</Application>
  <PresentationFormat>宽屏</PresentationFormat>
  <Paragraphs>225</Paragraphs>
  <Slides>34</Slides>
  <Notes>11</Notes>
  <HiddenSlides>1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34</vt:i4>
      </vt:variant>
    </vt:vector>
  </HeadingPairs>
  <TitlesOfParts>
    <vt:vector size="69" baseType="lpstr">
      <vt:lpstr>Arial</vt:lpstr>
      <vt:lpstr>宋体</vt:lpstr>
      <vt:lpstr>Wingdings</vt:lpstr>
      <vt:lpstr>微软雅黑</vt:lpstr>
      <vt:lpstr>微软雅黑 Light</vt:lpstr>
      <vt:lpstr>阿里巴巴普惠体 R</vt:lpstr>
      <vt:lpstr>阿里巴巴普惠体 M</vt:lpstr>
      <vt:lpstr>Cambria Math</vt:lpstr>
      <vt:lpstr>楷体</vt:lpstr>
      <vt:lpstr>阿里巴巴普惠体 L</vt:lpstr>
      <vt:lpstr>阿里巴巴普惠体 H</vt:lpstr>
      <vt:lpstr>华文楷体</vt:lpstr>
      <vt:lpstr>等线</vt:lpstr>
      <vt:lpstr>Arial Unicode MS</vt:lpstr>
      <vt:lpstr>Times New Roman</vt:lpstr>
      <vt:lpstr>方正风雅宋简体</vt:lpstr>
      <vt:lpstr>Calibri</vt:lpstr>
      <vt:lpstr>等线 Light</vt:lpstr>
      <vt:lpstr>1_Office 主题​​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油条 古月</dc:creator>
  <cp:lastModifiedBy>老绅士了</cp:lastModifiedBy>
  <cp:revision>96</cp:revision>
  <dcterms:created xsi:type="dcterms:W3CDTF">2021-03-06T14:50:00Z</dcterms:created>
  <dcterms:modified xsi:type="dcterms:W3CDTF">2021-09-16T14:12:39Z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C20BFDADFE534FFD81A21A7D1CC92DE1</vt:lpwstr>
  </property>
  <property fmtid="{D5CDD505-2E9C-101B-9397-08002B2CF9AE}" pid="3" name="KSOProductBuildVer">
    <vt:lpwstr>2052-11.1.0.10495</vt:lpwstr>
  </property>
</Properties>
</file>